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92" r:id="rId3"/>
    <p:sldId id="266" r:id="rId4"/>
    <p:sldId id="268" r:id="rId5"/>
    <p:sldId id="267" r:id="rId6"/>
    <p:sldId id="257" r:id="rId7"/>
    <p:sldId id="258" r:id="rId8"/>
    <p:sldId id="293" r:id="rId9"/>
    <p:sldId id="259" r:id="rId10"/>
    <p:sldId id="294" r:id="rId11"/>
    <p:sldId id="260" r:id="rId12"/>
    <p:sldId id="261" r:id="rId13"/>
    <p:sldId id="262" r:id="rId14"/>
    <p:sldId id="264" r:id="rId15"/>
    <p:sldId id="291" r:id="rId16"/>
    <p:sldId id="29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904AA-AABA-AA40-A7B3-4265CD205840}" v="800" dt="2025-06-30T13:10:03.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snapToObjects="1">
      <p:cViewPr varScale="1">
        <p:scale>
          <a:sx n="106" d="100"/>
          <a:sy n="106" d="100"/>
        </p:scale>
        <p:origin x="2344"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8DC71-8F38-4BAB-966E-02FF33CCC8FB}"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96318CA6-1414-4790-A1EA-4C71F18BB444}">
      <dgm:prSet custT="1"/>
      <dgm:spPr/>
      <dgm:t>
        <a:bodyPr/>
        <a:lstStyle/>
        <a:p>
          <a:r>
            <a:rPr lang="en-US" sz="2200" dirty="0"/>
            <a:t>Ecumenical comes from the word </a:t>
          </a:r>
          <a:r>
            <a:rPr lang="en-US" sz="2200" b="1" u="sng" dirty="0"/>
            <a:t>Ecumenism</a:t>
          </a:r>
          <a:r>
            <a:rPr lang="en-US" sz="2200" dirty="0"/>
            <a:t>.</a:t>
          </a:r>
        </a:p>
      </dgm:t>
    </dgm:pt>
    <dgm:pt modelId="{69BA9FC8-02BC-4E74-AA88-428529D975E8}" type="parTrans" cxnId="{08C5C44F-584A-4984-B0B4-92DAA5AA4B16}">
      <dgm:prSet/>
      <dgm:spPr/>
      <dgm:t>
        <a:bodyPr/>
        <a:lstStyle/>
        <a:p>
          <a:endParaRPr lang="en-US" sz="2400"/>
        </a:p>
      </dgm:t>
    </dgm:pt>
    <dgm:pt modelId="{1A7CC3F8-48C6-40CD-878D-6F3588159319}" type="sibTrans" cxnId="{08C5C44F-584A-4984-B0B4-92DAA5AA4B16}">
      <dgm:prSet/>
      <dgm:spPr/>
      <dgm:t>
        <a:bodyPr/>
        <a:lstStyle/>
        <a:p>
          <a:endParaRPr lang="en-US"/>
        </a:p>
      </dgm:t>
    </dgm:pt>
    <dgm:pt modelId="{90F5B9A4-933B-443D-951C-4A4B65DC87AA}">
      <dgm:prSet custT="1"/>
      <dgm:spPr/>
      <dgm:t>
        <a:bodyPr/>
        <a:lstStyle/>
        <a:p>
          <a:r>
            <a:rPr lang="en-US" sz="2200" dirty="0"/>
            <a:t>That’s a big </a:t>
          </a:r>
          <a:r>
            <a:rPr lang="en-US" sz="2200" b="0" u="none" dirty="0"/>
            <a:t>word but don’t worry it just </a:t>
          </a:r>
          <a:r>
            <a:rPr lang="en-US" sz="2200" dirty="0"/>
            <a:t>means </a:t>
          </a:r>
          <a:r>
            <a:rPr lang="en-US" sz="2200" b="1" u="sng" dirty="0"/>
            <a:t>Christian Unity </a:t>
          </a:r>
        </a:p>
      </dgm:t>
    </dgm:pt>
    <dgm:pt modelId="{3066FD98-A6B0-489E-95BA-5DFEE2B4817A}" type="parTrans" cxnId="{309BCC69-5FFA-4A00-90BC-6034E625F803}">
      <dgm:prSet/>
      <dgm:spPr/>
      <dgm:t>
        <a:bodyPr/>
        <a:lstStyle/>
        <a:p>
          <a:endParaRPr lang="en-US" sz="2400"/>
        </a:p>
      </dgm:t>
    </dgm:pt>
    <dgm:pt modelId="{73DF6E90-4725-4D73-9747-AC9DE323AF47}" type="sibTrans" cxnId="{309BCC69-5FFA-4A00-90BC-6034E625F803}">
      <dgm:prSet/>
      <dgm:spPr/>
      <dgm:t>
        <a:bodyPr/>
        <a:lstStyle/>
        <a:p>
          <a:endParaRPr lang="en-US"/>
        </a:p>
      </dgm:t>
    </dgm:pt>
    <dgm:pt modelId="{1A550B52-8349-4421-AD47-5D91622F1637}">
      <dgm:prSet custT="1"/>
      <dgm:spPr/>
      <dgm:t>
        <a:bodyPr/>
        <a:lstStyle/>
        <a:p>
          <a:r>
            <a:rPr lang="en-US" sz="2200" dirty="0"/>
            <a:t>People from different Churches who all believe in Jesus and the bible  - working and praying together</a:t>
          </a:r>
        </a:p>
      </dgm:t>
    </dgm:pt>
    <dgm:pt modelId="{1C386077-0590-4E04-AAAF-6D40F9D041CF}" type="parTrans" cxnId="{EC77B7E0-366A-46B8-9632-BD43BB0D7948}">
      <dgm:prSet/>
      <dgm:spPr/>
      <dgm:t>
        <a:bodyPr/>
        <a:lstStyle/>
        <a:p>
          <a:endParaRPr lang="en-US" sz="2400"/>
        </a:p>
      </dgm:t>
    </dgm:pt>
    <dgm:pt modelId="{45C9CFFC-2F90-4CC3-BA34-347B9FA4306D}" type="sibTrans" cxnId="{EC77B7E0-366A-46B8-9632-BD43BB0D7948}">
      <dgm:prSet/>
      <dgm:spPr/>
      <dgm:t>
        <a:bodyPr/>
        <a:lstStyle/>
        <a:p>
          <a:endParaRPr lang="en-US"/>
        </a:p>
      </dgm:t>
    </dgm:pt>
    <dgm:pt modelId="{15B5114E-CDB3-4183-9B7A-DF41FEAFF072}">
      <dgm:prSet custT="1"/>
      <dgm:spPr/>
      <dgm:t>
        <a:bodyPr/>
        <a:lstStyle/>
        <a:p>
          <a:r>
            <a:rPr lang="en-US" sz="2200"/>
            <a:t>So, my job is to talk about and help those who want to work together from different churches across Norfolk.</a:t>
          </a:r>
        </a:p>
      </dgm:t>
    </dgm:pt>
    <dgm:pt modelId="{58E65DDF-37DF-4148-A8F7-4FE3A9ADA190}" type="parTrans" cxnId="{261DAC28-0B4D-49C9-8BE7-D3E0353D018F}">
      <dgm:prSet/>
      <dgm:spPr/>
      <dgm:t>
        <a:bodyPr/>
        <a:lstStyle/>
        <a:p>
          <a:endParaRPr lang="en-US" sz="2400"/>
        </a:p>
      </dgm:t>
    </dgm:pt>
    <dgm:pt modelId="{373F6A83-4267-453E-8326-086E94CD291F}" type="sibTrans" cxnId="{261DAC28-0B4D-49C9-8BE7-D3E0353D018F}">
      <dgm:prSet/>
      <dgm:spPr/>
      <dgm:t>
        <a:bodyPr/>
        <a:lstStyle/>
        <a:p>
          <a:endParaRPr lang="en-US"/>
        </a:p>
      </dgm:t>
    </dgm:pt>
    <dgm:pt modelId="{447F5D1F-16C1-4E47-99CB-366B78ED0827}">
      <dgm:prSet custT="1"/>
      <dgm:spPr/>
      <dgm:t>
        <a:bodyPr/>
        <a:lstStyle/>
        <a:p>
          <a:r>
            <a:rPr lang="en-US" sz="2200" dirty="0"/>
            <a:t>I'll come back to </a:t>
          </a:r>
          <a:r>
            <a:rPr lang="en-US" sz="2200" b="1" u="sng" dirty="0"/>
            <a:t>Christian Unity </a:t>
          </a:r>
          <a:r>
            <a:rPr lang="en-US" sz="2200" dirty="0"/>
            <a:t>and why it is important in a bit.</a:t>
          </a:r>
        </a:p>
      </dgm:t>
    </dgm:pt>
    <dgm:pt modelId="{B801C814-F0C3-4306-B9E1-39C1D4DF2D9F}" type="parTrans" cxnId="{B2043F59-20A6-4DE3-BAFD-AAE26242CFA5}">
      <dgm:prSet/>
      <dgm:spPr/>
      <dgm:t>
        <a:bodyPr/>
        <a:lstStyle/>
        <a:p>
          <a:endParaRPr lang="en-US" sz="2400"/>
        </a:p>
      </dgm:t>
    </dgm:pt>
    <dgm:pt modelId="{8042D97B-47D5-4A64-9EE9-8D17764E3A34}" type="sibTrans" cxnId="{B2043F59-20A6-4DE3-BAFD-AAE26242CFA5}">
      <dgm:prSet/>
      <dgm:spPr/>
      <dgm:t>
        <a:bodyPr/>
        <a:lstStyle/>
        <a:p>
          <a:endParaRPr lang="en-US"/>
        </a:p>
      </dgm:t>
    </dgm:pt>
    <dgm:pt modelId="{18DB76F9-B801-724B-9150-6D48E3DDA2D0}" type="pres">
      <dgm:prSet presAssocID="{1898DC71-8F38-4BAB-966E-02FF33CCC8FB}" presName="vert0" presStyleCnt="0">
        <dgm:presLayoutVars>
          <dgm:dir/>
          <dgm:animOne val="branch"/>
          <dgm:animLvl val="lvl"/>
        </dgm:presLayoutVars>
      </dgm:prSet>
      <dgm:spPr/>
    </dgm:pt>
    <dgm:pt modelId="{67D6FD5F-7CCD-0641-8D6F-7B643FE77889}" type="pres">
      <dgm:prSet presAssocID="{96318CA6-1414-4790-A1EA-4C71F18BB444}" presName="thickLine" presStyleLbl="alignNode1" presStyleIdx="0" presStyleCnt="5"/>
      <dgm:spPr/>
    </dgm:pt>
    <dgm:pt modelId="{A1EB097C-7D22-0E49-BA5B-943381912F47}" type="pres">
      <dgm:prSet presAssocID="{96318CA6-1414-4790-A1EA-4C71F18BB444}" presName="horz1" presStyleCnt="0"/>
      <dgm:spPr/>
    </dgm:pt>
    <dgm:pt modelId="{4553D92F-B1E1-F84F-9BBD-1984122D48AC}" type="pres">
      <dgm:prSet presAssocID="{96318CA6-1414-4790-A1EA-4C71F18BB444}" presName="tx1" presStyleLbl="revTx" presStyleIdx="0" presStyleCnt="5"/>
      <dgm:spPr/>
    </dgm:pt>
    <dgm:pt modelId="{297572B7-1C13-FB40-A982-5EB5E4D2FC9D}" type="pres">
      <dgm:prSet presAssocID="{96318CA6-1414-4790-A1EA-4C71F18BB444}" presName="vert1" presStyleCnt="0"/>
      <dgm:spPr/>
    </dgm:pt>
    <dgm:pt modelId="{77768699-9AA7-334C-8A97-F549672193CF}" type="pres">
      <dgm:prSet presAssocID="{90F5B9A4-933B-443D-951C-4A4B65DC87AA}" presName="thickLine" presStyleLbl="alignNode1" presStyleIdx="1" presStyleCnt="5"/>
      <dgm:spPr/>
    </dgm:pt>
    <dgm:pt modelId="{9AE7609B-BEBB-C24B-9FC8-79F7761433C1}" type="pres">
      <dgm:prSet presAssocID="{90F5B9A4-933B-443D-951C-4A4B65DC87AA}" presName="horz1" presStyleCnt="0"/>
      <dgm:spPr/>
    </dgm:pt>
    <dgm:pt modelId="{685BF868-0B18-B243-86ED-8AF260357BF7}" type="pres">
      <dgm:prSet presAssocID="{90F5B9A4-933B-443D-951C-4A4B65DC87AA}" presName="tx1" presStyleLbl="revTx" presStyleIdx="1" presStyleCnt="5"/>
      <dgm:spPr/>
    </dgm:pt>
    <dgm:pt modelId="{C0850C4E-08E3-2949-A921-E9F489EA614F}" type="pres">
      <dgm:prSet presAssocID="{90F5B9A4-933B-443D-951C-4A4B65DC87AA}" presName="vert1" presStyleCnt="0"/>
      <dgm:spPr/>
    </dgm:pt>
    <dgm:pt modelId="{D02E48BC-897E-2842-B41F-91133B295CF4}" type="pres">
      <dgm:prSet presAssocID="{1A550B52-8349-4421-AD47-5D91622F1637}" presName="thickLine" presStyleLbl="alignNode1" presStyleIdx="2" presStyleCnt="5"/>
      <dgm:spPr/>
    </dgm:pt>
    <dgm:pt modelId="{DF4C9C50-B597-CB42-9F4A-F1F692D19B19}" type="pres">
      <dgm:prSet presAssocID="{1A550B52-8349-4421-AD47-5D91622F1637}" presName="horz1" presStyleCnt="0"/>
      <dgm:spPr/>
    </dgm:pt>
    <dgm:pt modelId="{7F7280FA-96A4-754A-A53E-4CB972092775}" type="pres">
      <dgm:prSet presAssocID="{1A550B52-8349-4421-AD47-5D91622F1637}" presName="tx1" presStyleLbl="revTx" presStyleIdx="2" presStyleCnt="5"/>
      <dgm:spPr/>
    </dgm:pt>
    <dgm:pt modelId="{334AE0C1-FB87-D541-B0AF-0ECBC1919C23}" type="pres">
      <dgm:prSet presAssocID="{1A550B52-8349-4421-AD47-5D91622F1637}" presName="vert1" presStyleCnt="0"/>
      <dgm:spPr/>
    </dgm:pt>
    <dgm:pt modelId="{8D03CDD0-F8D1-384F-898A-B19EFB1CA1C6}" type="pres">
      <dgm:prSet presAssocID="{15B5114E-CDB3-4183-9B7A-DF41FEAFF072}" presName="thickLine" presStyleLbl="alignNode1" presStyleIdx="3" presStyleCnt="5"/>
      <dgm:spPr/>
    </dgm:pt>
    <dgm:pt modelId="{88DE0731-A08D-1148-BCEE-A905D73808F0}" type="pres">
      <dgm:prSet presAssocID="{15B5114E-CDB3-4183-9B7A-DF41FEAFF072}" presName="horz1" presStyleCnt="0"/>
      <dgm:spPr/>
    </dgm:pt>
    <dgm:pt modelId="{01573505-32C5-554C-8EBC-31F845BDDEEC}" type="pres">
      <dgm:prSet presAssocID="{15B5114E-CDB3-4183-9B7A-DF41FEAFF072}" presName="tx1" presStyleLbl="revTx" presStyleIdx="3" presStyleCnt="5"/>
      <dgm:spPr/>
    </dgm:pt>
    <dgm:pt modelId="{85CEAD95-A6F3-794D-BF17-A69226867FCA}" type="pres">
      <dgm:prSet presAssocID="{15B5114E-CDB3-4183-9B7A-DF41FEAFF072}" presName="vert1" presStyleCnt="0"/>
      <dgm:spPr/>
    </dgm:pt>
    <dgm:pt modelId="{76A1D100-C3BE-D84E-BB4B-A9A1B9ED5595}" type="pres">
      <dgm:prSet presAssocID="{447F5D1F-16C1-4E47-99CB-366B78ED0827}" presName="thickLine" presStyleLbl="alignNode1" presStyleIdx="4" presStyleCnt="5"/>
      <dgm:spPr/>
    </dgm:pt>
    <dgm:pt modelId="{67F17D2F-D9D9-F64C-A8AB-9FCC4EA10852}" type="pres">
      <dgm:prSet presAssocID="{447F5D1F-16C1-4E47-99CB-366B78ED0827}" presName="horz1" presStyleCnt="0"/>
      <dgm:spPr/>
    </dgm:pt>
    <dgm:pt modelId="{5C941BAC-0DE8-7043-A378-FA15805D444E}" type="pres">
      <dgm:prSet presAssocID="{447F5D1F-16C1-4E47-99CB-366B78ED0827}" presName="tx1" presStyleLbl="revTx" presStyleIdx="4" presStyleCnt="5"/>
      <dgm:spPr/>
    </dgm:pt>
    <dgm:pt modelId="{2E296529-4853-F84E-9790-868D40A60CD6}" type="pres">
      <dgm:prSet presAssocID="{447F5D1F-16C1-4E47-99CB-366B78ED0827}" presName="vert1" presStyleCnt="0"/>
      <dgm:spPr/>
    </dgm:pt>
  </dgm:ptLst>
  <dgm:cxnLst>
    <dgm:cxn modelId="{261DAC28-0B4D-49C9-8BE7-D3E0353D018F}" srcId="{1898DC71-8F38-4BAB-966E-02FF33CCC8FB}" destId="{15B5114E-CDB3-4183-9B7A-DF41FEAFF072}" srcOrd="3" destOrd="0" parTransId="{58E65DDF-37DF-4148-A8F7-4FE3A9ADA190}" sibTransId="{373F6A83-4267-453E-8326-086E94CD291F}"/>
    <dgm:cxn modelId="{08C5C44F-584A-4984-B0B4-92DAA5AA4B16}" srcId="{1898DC71-8F38-4BAB-966E-02FF33CCC8FB}" destId="{96318CA6-1414-4790-A1EA-4C71F18BB444}" srcOrd="0" destOrd="0" parTransId="{69BA9FC8-02BC-4E74-AA88-428529D975E8}" sibTransId="{1A7CC3F8-48C6-40CD-878D-6F3588159319}"/>
    <dgm:cxn modelId="{B2043F59-20A6-4DE3-BAFD-AAE26242CFA5}" srcId="{1898DC71-8F38-4BAB-966E-02FF33CCC8FB}" destId="{447F5D1F-16C1-4E47-99CB-366B78ED0827}" srcOrd="4" destOrd="0" parTransId="{B801C814-F0C3-4306-B9E1-39C1D4DF2D9F}" sibTransId="{8042D97B-47D5-4A64-9EE9-8D17764E3A34}"/>
    <dgm:cxn modelId="{309BCC69-5FFA-4A00-90BC-6034E625F803}" srcId="{1898DC71-8F38-4BAB-966E-02FF33CCC8FB}" destId="{90F5B9A4-933B-443D-951C-4A4B65DC87AA}" srcOrd="1" destOrd="0" parTransId="{3066FD98-A6B0-489E-95BA-5DFEE2B4817A}" sibTransId="{73DF6E90-4725-4D73-9747-AC9DE323AF47}"/>
    <dgm:cxn modelId="{39090B73-D14B-7F40-AE93-6397FAB68F80}" type="presOf" srcId="{96318CA6-1414-4790-A1EA-4C71F18BB444}" destId="{4553D92F-B1E1-F84F-9BBD-1984122D48AC}" srcOrd="0" destOrd="0" presId="urn:microsoft.com/office/officeart/2008/layout/LinedList"/>
    <dgm:cxn modelId="{3B8EC689-B943-1546-8A0B-94F3E32EBC1F}" type="presOf" srcId="{90F5B9A4-933B-443D-951C-4A4B65DC87AA}" destId="{685BF868-0B18-B243-86ED-8AF260357BF7}" srcOrd="0" destOrd="0" presId="urn:microsoft.com/office/officeart/2008/layout/LinedList"/>
    <dgm:cxn modelId="{0F9B3990-F1A1-134F-8D58-053D6ADE244C}" type="presOf" srcId="{447F5D1F-16C1-4E47-99CB-366B78ED0827}" destId="{5C941BAC-0DE8-7043-A378-FA15805D444E}" srcOrd="0" destOrd="0" presId="urn:microsoft.com/office/officeart/2008/layout/LinedList"/>
    <dgm:cxn modelId="{76291196-95BD-CA40-8D89-D3BA2E1AA337}" type="presOf" srcId="{1A550B52-8349-4421-AD47-5D91622F1637}" destId="{7F7280FA-96A4-754A-A53E-4CB972092775}" srcOrd="0" destOrd="0" presId="urn:microsoft.com/office/officeart/2008/layout/LinedList"/>
    <dgm:cxn modelId="{7E24F6AA-0C6F-014C-9938-1695ED1B2EAD}" type="presOf" srcId="{15B5114E-CDB3-4183-9B7A-DF41FEAFF072}" destId="{01573505-32C5-554C-8EBC-31F845BDDEEC}" srcOrd="0" destOrd="0" presId="urn:microsoft.com/office/officeart/2008/layout/LinedList"/>
    <dgm:cxn modelId="{BAABF6B2-0379-724B-9E84-E0C439F5E647}" type="presOf" srcId="{1898DC71-8F38-4BAB-966E-02FF33CCC8FB}" destId="{18DB76F9-B801-724B-9150-6D48E3DDA2D0}" srcOrd="0" destOrd="0" presId="urn:microsoft.com/office/officeart/2008/layout/LinedList"/>
    <dgm:cxn modelId="{EC77B7E0-366A-46B8-9632-BD43BB0D7948}" srcId="{1898DC71-8F38-4BAB-966E-02FF33CCC8FB}" destId="{1A550B52-8349-4421-AD47-5D91622F1637}" srcOrd="2" destOrd="0" parTransId="{1C386077-0590-4E04-AAAF-6D40F9D041CF}" sibTransId="{45C9CFFC-2F90-4CC3-BA34-347B9FA4306D}"/>
    <dgm:cxn modelId="{23B0DDF2-3496-B245-A298-54F0F7E61D43}" type="presParOf" srcId="{18DB76F9-B801-724B-9150-6D48E3DDA2D0}" destId="{67D6FD5F-7CCD-0641-8D6F-7B643FE77889}" srcOrd="0" destOrd="0" presId="urn:microsoft.com/office/officeart/2008/layout/LinedList"/>
    <dgm:cxn modelId="{7073B9F2-19B7-254F-8167-6431F5014824}" type="presParOf" srcId="{18DB76F9-B801-724B-9150-6D48E3DDA2D0}" destId="{A1EB097C-7D22-0E49-BA5B-943381912F47}" srcOrd="1" destOrd="0" presId="urn:microsoft.com/office/officeart/2008/layout/LinedList"/>
    <dgm:cxn modelId="{B3813C1A-13AD-ED47-901E-D02BB64A627D}" type="presParOf" srcId="{A1EB097C-7D22-0E49-BA5B-943381912F47}" destId="{4553D92F-B1E1-F84F-9BBD-1984122D48AC}" srcOrd="0" destOrd="0" presId="urn:microsoft.com/office/officeart/2008/layout/LinedList"/>
    <dgm:cxn modelId="{7D1417B3-D141-1646-A649-FF0FCFDAA4BA}" type="presParOf" srcId="{A1EB097C-7D22-0E49-BA5B-943381912F47}" destId="{297572B7-1C13-FB40-A982-5EB5E4D2FC9D}" srcOrd="1" destOrd="0" presId="urn:microsoft.com/office/officeart/2008/layout/LinedList"/>
    <dgm:cxn modelId="{29752C68-58D0-7446-982F-7BBE4A8EB18E}" type="presParOf" srcId="{18DB76F9-B801-724B-9150-6D48E3DDA2D0}" destId="{77768699-9AA7-334C-8A97-F549672193CF}" srcOrd="2" destOrd="0" presId="urn:microsoft.com/office/officeart/2008/layout/LinedList"/>
    <dgm:cxn modelId="{D1E8D604-1B6A-4F42-9131-CC1CECBF14F7}" type="presParOf" srcId="{18DB76F9-B801-724B-9150-6D48E3DDA2D0}" destId="{9AE7609B-BEBB-C24B-9FC8-79F7761433C1}" srcOrd="3" destOrd="0" presId="urn:microsoft.com/office/officeart/2008/layout/LinedList"/>
    <dgm:cxn modelId="{6725350D-FB15-534C-892A-462214B37C1F}" type="presParOf" srcId="{9AE7609B-BEBB-C24B-9FC8-79F7761433C1}" destId="{685BF868-0B18-B243-86ED-8AF260357BF7}" srcOrd="0" destOrd="0" presId="urn:microsoft.com/office/officeart/2008/layout/LinedList"/>
    <dgm:cxn modelId="{6FB371FB-93C1-3C4A-8BC3-0AC9807D3C62}" type="presParOf" srcId="{9AE7609B-BEBB-C24B-9FC8-79F7761433C1}" destId="{C0850C4E-08E3-2949-A921-E9F489EA614F}" srcOrd="1" destOrd="0" presId="urn:microsoft.com/office/officeart/2008/layout/LinedList"/>
    <dgm:cxn modelId="{D10C5C4C-AAC6-894B-848A-70DAFE9CCE27}" type="presParOf" srcId="{18DB76F9-B801-724B-9150-6D48E3DDA2D0}" destId="{D02E48BC-897E-2842-B41F-91133B295CF4}" srcOrd="4" destOrd="0" presId="urn:microsoft.com/office/officeart/2008/layout/LinedList"/>
    <dgm:cxn modelId="{908B1500-A9BD-AD4F-905D-8C14261E7CC8}" type="presParOf" srcId="{18DB76F9-B801-724B-9150-6D48E3DDA2D0}" destId="{DF4C9C50-B597-CB42-9F4A-F1F692D19B19}" srcOrd="5" destOrd="0" presId="urn:microsoft.com/office/officeart/2008/layout/LinedList"/>
    <dgm:cxn modelId="{6AE9B90D-AFD8-5043-98F8-DE44AEE40DCD}" type="presParOf" srcId="{DF4C9C50-B597-CB42-9F4A-F1F692D19B19}" destId="{7F7280FA-96A4-754A-A53E-4CB972092775}" srcOrd="0" destOrd="0" presId="urn:microsoft.com/office/officeart/2008/layout/LinedList"/>
    <dgm:cxn modelId="{4DE8019C-B506-0749-9981-BF90A96B940E}" type="presParOf" srcId="{DF4C9C50-B597-CB42-9F4A-F1F692D19B19}" destId="{334AE0C1-FB87-D541-B0AF-0ECBC1919C23}" srcOrd="1" destOrd="0" presId="urn:microsoft.com/office/officeart/2008/layout/LinedList"/>
    <dgm:cxn modelId="{7ECC6C30-693D-0C40-9249-B53C9E033F5A}" type="presParOf" srcId="{18DB76F9-B801-724B-9150-6D48E3DDA2D0}" destId="{8D03CDD0-F8D1-384F-898A-B19EFB1CA1C6}" srcOrd="6" destOrd="0" presId="urn:microsoft.com/office/officeart/2008/layout/LinedList"/>
    <dgm:cxn modelId="{406EBF18-3C82-D74B-A8A5-52AF996F02EA}" type="presParOf" srcId="{18DB76F9-B801-724B-9150-6D48E3DDA2D0}" destId="{88DE0731-A08D-1148-BCEE-A905D73808F0}" srcOrd="7" destOrd="0" presId="urn:microsoft.com/office/officeart/2008/layout/LinedList"/>
    <dgm:cxn modelId="{70A2C3D2-C936-2D48-9A2E-16AC46BE8A10}" type="presParOf" srcId="{88DE0731-A08D-1148-BCEE-A905D73808F0}" destId="{01573505-32C5-554C-8EBC-31F845BDDEEC}" srcOrd="0" destOrd="0" presId="urn:microsoft.com/office/officeart/2008/layout/LinedList"/>
    <dgm:cxn modelId="{9FA798A0-68E6-D945-B124-127F4F56BD75}" type="presParOf" srcId="{88DE0731-A08D-1148-BCEE-A905D73808F0}" destId="{85CEAD95-A6F3-794D-BF17-A69226867FCA}" srcOrd="1" destOrd="0" presId="urn:microsoft.com/office/officeart/2008/layout/LinedList"/>
    <dgm:cxn modelId="{F560CA86-477C-6D44-AD2F-C0B79ECC68F8}" type="presParOf" srcId="{18DB76F9-B801-724B-9150-6D48E3DDA2D0}" destId="{76A1D100-C3BE-D84E-BB4B-A9A1B9ED5595}" srcOrd="8" destOrd="0" presId="urn:microsoft.com/office/officeart/2008/layout/LinedList"/>
    <dgm:cxn modelId="{3DB586F5-19B0-104B-88CB-6E80284116F0}" type="presParOf" srcId="{18DB76F9-B801-724B-9150-6D48E3DDA2D0}" destId="{67F17D2F-D9D9-F64C-A8AB-9FCC4EA10852}" srcOrd="9" destOrd="0" presId="urn:microsoft.com/office/officeart/2008/layout/LinedList"/>
    <dgm:cxn modelId="{72F9DCDB-1DCC-2341-9C26-6D2109F774B5}" type="presParOf" srcId="{67F17D2F-D9D9-F64C-A8AB-9FCC4EA10852}" destId="{5C941BAC-0DE8-7043-A378-FA15805D444E}" srcOrd="0" destOrd="0" presId="urn:microsoft.com/office/officeart/2008/layout/LinedList"/>
    <dgm:cxn modelId="{61058866-FD8F-044D-9A9D-C89DC27E70F8}" type="presParOf" srcId="{67F17D2F-D9D9-F64C-A8AB-9FCC4EA10852}" destId="{2E296529-4853-F84E-9790-868D40A60CD6}" srcOrd="1" destOrd="0" presId="urn:microsoft.com/office/officeart/2008/layout/Lin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3D15A7-67C5-45BA-9094-0812ABC67F1D}"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DAAA6FA4-D4E6-4B7D-9807-D4ADF1CB0032}">
      <dgm:prSet custT="1"/>
      <dgm:spPr/>
      <dgm:t>
        <a:bodyPr/>
        <a:lstStyle/>
        <a:p>
          <a:pPr>
            <a:lnSpc>
              <a:spcPct val="100000"/>
            </a:lnSpc>
            <a:defRPr cap="all"/>
          </a:pPr>
          <a:r>
            <a:rPr lang="en-US" sz="1600" cap="none" dirty="0">
              <a:solidFill>
                <a:srgbClr val="00B050"/>
              </a:solidFill>
            </a:rPr>
            <a:t>When we love and help each other, people see God's love And are more likely to  want to be part of the Church</a:t>
          </a:r>
        </a:p>
      </dgm:t>
    </dgm:pt>
    <dgm:pt modelId="{39968D4B-3C25-41EB-A57E-C902E349FC9B}" type="parTrans" cxnId="{426BDE39-0FE4-452C-98BA-06E0D796352D}">
      <dgm:prSet/>
      <dgm:spPr/>
      <dgm:t>
        <a:bodyPr/>
        <a:lstStyle/>
        <a:p>
          <a:endParaRPr lang="en-US"/>
        </a:p>
      </dgm:t>
    </dgm:pt>
    <dgm:pt modelId="{35747EF6-CDE4-4038-833C-B20704FB89EF}" type="sibTrans" cxnId="{426BDE39-0FE4-452C-98BA-06E0D796352D}">
      <dgm:prSet/>
      <dgm:spPr/>
      <dgm:t>
        <a:bodyPr/>
        <a:lstStyle/>
        <a:p>
          <a:pPr>
            <a:lnSpc>
              <a:spcPct val="100000"/>
            </a:lnSpc>
          </a:pPr>
          <a:endParaRPr lang="en-US"/>
        </a:p>
      </dgm:t>
    </dgm:pt>
    <dgm:pt modelId="{B8C72DA7-8C88-4F9B-85C5-E9C53D3055DC}">
      <dgm:prSet custT="1"/>
      <dgm:spPr/>
      <dgm:t>
        <a:bodyPr/>
        <a:lstStyle/>
        <a:p>
          <a:pPr>
            <a:lnSpc>
              <a:spcPct val="100000"/>
            </a:lnSpc>
            <a:defRPr cap="all"/>
          </a:pPr>
          <a:r>
            <a:rPr lang="en-US" sz="1600" cap="none" dirty="0">
              <a:solidFill>
                <a:srgbClr val="FF0000"/>
              </a:solidFill>
            </a:rPr>
            <a:t>If we always argue, people may feel sad or confused.  Because of this they May not want to be part of the Church</a:t>
          </a:r>
        </a:p>
      </dgm:t>
    </dgm:pt>
    <dgm:pt modelId="{C982E8D8-D3F7-4F75-8C25-31156CF100CA}" type="parTrans" cxnId="{D54DB1F3-B5D5-4151-834C-CCAF65F52DAB}">
      <dgm:prSet/>
      <dgm:spPr/>
      <dgm:t>
        <a:bodyPr/>
        <a:lstStyle/>
        <a:p>
          <a:endParaRPr lang="en-US"/>
        </a:p>
      </dgm:t>
    </dgm:pt>
    <dgm:pt modelId="{B8470656-B6A5-4BF1-A03B-100DEE97BAE0}" type="sibTrans" cxnId="{D54DB1F3-B5D5-4151-834C-CCAF65F52DAB}">
      <dgm:prSet/>
      <dgm:spPr/>
      <dgm:t>
        <a:bodyPr/>
        <a:lstStyle/>
        <a:p>
          <a:endParaRPr lang="en-US"/>
        </a:p>
      </dgm:t>
    </dgm:pt>
    <dgm:pt modelId="{608AF05B-468F-45D4-B34A-896F2317DB7B}" type="pres">
      <dgm:prSet presAssocID="{EE3D15A7-67C5-45BA-9094-0812ABC67F1D}" presName="root" presStyleCnt="0">
        <dgm:presLayoutVars>
          <dgm:dir/>
          <dgm:resizeHandles val="exact"/>
        </dgm:presLayoutVars>
      </dgm:prSet>
      <dgm:spPr/>
    </dgm:pt>
    <dgm:pt modelId="{C4AA6C71-EEF7-45C5-B9CA-85914C41B061}" type="pres">
      <dgm:prSet presAssocID="{B8C72DA7-8C88-4F9B-85C5-E9C53D3055DC}" presName="compNode" presStyleCnt="0"/>
      <dgm:spPr/>
    </dgm:pt>
    <dgm:pt modelId="{DD3DC662-A6B3-43D9-805B-15DDD6ED637C}" type="pres">
      <dgm:prSet presAssocID="{B8C72DA7-8C88-4F9B-85C5-E9C53D3055DC}" presName="iconBgRect" presStyleLbl="bgShp" presStyleIdx="0" presStyleCnt="2"/>
      <dgm:spPr/>
    </dgm:pt>
    <dgm:pt modelId="{37709D0E-B7A0-4751-9D07-F0FB47845192}" type="pres">
      <dgm:prSet presAssocID="{B8C72DA7-8C88-4F9B-85C5-E9C53D3055D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367313AF-B385-490D-9772-353A18799B91}" type="pres">
      <dgm:prSet presAssocID="{B8C72DA7-8C88-4F9B-85C5-E9C53D3055DC}" presName="spaceRect" presStyleCnt="0"/>
      <dgm:spPr/>
    </dgm:pt>
    <dgm:pt modelId="{DF717958-F694-436E-89B1-61A5F0D09A15}" type="pres">
      <dgm:prSet presAssocID="{B8C72DA7-8C88-4F9B-85C5-E9C53D3055DC}" presName="textRect" presStyleLbl="revTx" presStyleIdx="0" presStyleCnt="2" custScaleX="142762">
        <dgm:presLayoutVars>
          <dgm:chMax val="1"/>
          <dgm:chPref val="1"/>
        </dgm:presLayoutVars>
      </dgm:prSet>
      <dgm:spPr/>
    </dgm:pt>
    <dgm:pt modelId="{36EEF350-F200-BD4C-83F1-3D50EF6E7360}" type="pres">
      <dgm:prSet presAssocID="{B8470656-B6A5-4BF1-A03B-100DEE97BAE0}" presName="sibTrans" presStyleCnt="0"/>
      <dgm:spPr/>
    </dgm:pt>
    <dgm:pt modelId="{A8DBC96D-9426-43E4-8CF3-ECBBCC099BD7}" type="pres">
      <dgm:prSet presAssocID="{DAAA6FA4-D4E6-4B7D-9807-D4ADF1CB0032}" presName="compNode" presStyleCnt="0"/>
      <dgm:spPr/>
    </dgm:pt>
    <dgm:pt modelId="{61A4363F-0DC1-487E-B7E8-E1750B10D668}" type="pres">
      <dgm:prSet presAssocID="{DAAA6FA4-D4E6-4B7D-9807-D4ADF1CB0032}" presName="iconBgRect" presStyleLbl="bgShp" presStyleIdx="1" presStyleCnt="2"/>
      <dgm:spPr/>
    </dgm:pt>
    <dgm:pt modelId="{68E3EE01-A4E2-491C-9135-4FBEA6EBCDF2}" type="pres">
      <dgm:prSet presAssocID="{DAAA6FA4-D4E6-4B7D-9807-D4ADF1CB003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 Love Face Outline"/>
        </a:ext>
      </dgm:extLst>
    </dgm:pt>
    <dgm:pt modelId="{C90D1375-018C-4BE0-B58B-1F6FC1FB9C65}" type="pres">
      <dgm:prSet presAssocID="{DAAA6FA4-D4E6-4B7D-9807-D4ADF1CB0032}" presName="spaceRect" presStyleCnt="0"/>
      <dgm:spPr/>
    </dgm:pt>
    <dgm:pt modelId="{D0A2F6E3-A80F-4C67-9D4D-6F94601C3C32}" type="pres">
      <dgm:prSet presAssocID="{DAAA6FA4-D4E6-4B7D-9807-D4ADF1CB0032}" presName="textRect" presStyleLbl="revTx" presStyleIdx="1" presStyleCnt="2" custScaleX="153932">
        <dgm:presLayoutVars>
          <dgm:chMax val="1"/>
          <dgm:chPref val="1"/>
        </dgm:presLayoutVars>
      </dgm:prSet>
      <dgm:spPr/>
    </dgm:pt>
  </dgm:ptLst>
  <dgm:cxnLst>
    <dgm:cxn modelId="{426BDE39-0FE4-452C-98BA-06E0D796352D}" srcId="{EE3D15A7-67C5-45BA-9094-0812ABC67F1D}" destId="{DAAA6FA4-D4E6-4B7D-9807-D4ADF1CB0032}" srcOrd="1" destOrd="0" parTransId="{39968D4B-3C25-41EB-A57E-C902E349FC9B}" sibTransId="{35747EF6-CDE4-4038-833C-B20704FB89EF}"/>
    <dgm:cxn modelId="{36B20071-7634-B245-A6DE-6001F116C9E1}" type="presOf" srcId="{EE3D15A7-67C5-45BA-9094-0812ABC67F1D}" destId="{608AF05B-468F-45D4-B34A-896F2317DB7B}" srcOrd="0" destOrd="0" presId="urn:microsoft.com/office/officeart/2018/5/layout/IconCircleLabelList"/>
    <dgm:cxn modelId="{F7FE15C2-92BA-5C42-8E15-F650D1070F46}" type="presOf" srcId="{B8C72DA7-8C88-4F9B-85C5-E9C53D3055DC}" destId="{DF717958-F694-436E-89B1-61A5F0D09A15}" srcOrd="0" destOrd="0" presId="urn:microsoft.com/office/officeart/2018/5/layout/IconCircleLabelList"/>
    <dgm:cxn modelId="{5E5084ED-1F9A-904C-8111-90A5D23E4812}" type="presOf" srcId="{DAAA6FA4-D4E6-4B7D-9807-D4ADF1CB0032}" destId="{D0A2F6E3-A80F-4C67-9D4D-6F94601C3C32}" srcOrd="0" destOrd="0" presId="urn:microsoft.com/office/officeart/2018/5/layout/IconCircleLabelList"/>
    <dgm:cxn modelId="{D54DB1F3-B5D5-4151-834C-CCAF65F52DAB}" srcId="{EE3D15A7-67C5-45BA-9094-0812ABC67F1D}" destId="{B8C72DA7-8C88-4F9B-85C5-E9C53D3055DC}" srcOrd="0" destOrd="0" parTransId="{C982E8D8-D3F7-4F75-8C25-31156CF100CA}" sibTransId="{B8470656-B6A5-4BF1-A03B-100DEE97BAE0}"/>
    <dgm:cxn modelId="{6E037679-119F-3F4B-B719-F417CDC11504}" type="presParOf" srcId="{608AF05B-468F-45D4-B34A-896F2317DB7B}" destId="{C4AA6C71-EEF7-45C5-B9CA-85914C41B061}" srcOrd="0" destOrd="0" presId="urn:microsoft.com/office/officeart/2018/5/layout/IconCircleLabelList"/>
    <dgm:cxn modelId="{72E41729-F353-0D40-9780-006D50E35927}" type="presParOf" srcId="{C4AA6C71-EEF7-45C5-B9CA-85914C41B061}" destId="{DD3DC662-A6B3-43D9-805B-15DDD6ED637C}" srcOrd="0" destOrd="0" presId="urn:microsoft.com/office/officeart/2018/5/layout/IconCircleLabelList"/>
    <dgm:cxn modelId="{C8A3781C-6205-A545-8E77-3AD156BAED97}" type="presParOf" srcId="{C4AA6C71-EEF7-45C5-B9CA-85914C41B061}" destId="{37709D0E-B7A0-4751-9D07-F0FB47845192}" srcOrd="1" destOrd="0" presId="urn:microsoft.com/office/officeart/2018/5/layout/IconCircleLabelList"/>
    <dgm:cxn modelId="{DFCAA419-A16A-8A4A-8447-6B85F0AC6EC3}" type="presParOf" srcId="{C4AA6C71-EEF7-45C5-B9CA-85914C41B061}" destId="{367313AF-B385-490D-9772-353A18799B91}" srcOrd="2" destOrd="0" presId="urn:microsoft.com/office/officeart/2018/5/layout/IconCircleLabelList"/>
    <dgm:cxn modelId="{B7CD150D-3460-A647-A81C-14E5A669E3BF}" type="presParOf" srcId="{C4AA6C71-EEF7-45C5-B9CA-85914C41B061}" destId="{DF717958-F694-436E-89B1-61A5F0D09A15}" srcOrd="3" destOrd="0" presId="urn:microsoft.com/office/officeart/2018/5/layout/IconCircleLabelList"/>
    <dgm:cxn modelId="{ED862294-51F3-F045-954B-A18053FD762D}" type="presParOf" srcId="{608AF05B-468F-45D4-B34A-896F2317DB7B}" destId="{36EEF350-F200-BD4C-83F1-3D50EF6E7360}" srcOrd="1" destOrd="0" presId="urn:microsoft.com/office/officeart/2018/5/layout/IconCircleLabelList"/>
    <dgm:cxn modelId="{0C304E43-4132-F141-A8A3-CE71FB45EE7D}" type="presParOf" srcId="{608AF05B-468F-45D4-B34A-896F2317DB7B}" destId="{A8DBC96D-9426-43E4-8CF3-ECBBCC099BD7}" srcOrd="2" destOrd="0" presId="urn:microsoft.com/office/officeart/2018/5/layout/IconCircleLabelList"/>
    <dgm:cxn modelId="{84E629DD-00C8-F54B-B981-64AB5DF6C998}" type="presParOf" srcId="{A8DBC96D-9426-43E4-8CF3-ECBBCC099BD7}" destId="{61A4363F-0DC1-487E-B7E8-E1750B10D668}" srcOrd="0" destOrd="0" presId="urn:microsoft.com/office/officeart/2018/5/layout/IconCircleLabelList"/>
    <dgm:cxn modelId="{77076150-6601-2A4C-847A-6FA371EFECC7}" type="presParOf" srcId="{A8DBC96D-9426-43E4-8CF3-ECBBCC099BD7}" destId="{68E3EE01-A4E2-491C-9135-4FBEA6EBCDF2}" srcOrd="1" destOrd="0" presId="urn:microsoft.com/office/officeart/2018/5/layout/IconCircleLabelList"/>
    <dgm:cxn modelId="{0ECAAAD1-8F1B-2445-9E45-4E1B8FF80AE5}" type="presParOf" srcId="{A8DBC96D-9426-43E4-8CF3-ECBBCC099BD7}" destId="{C90D1375-018C-4BE0-B58B-1F6FC1FB9C65}" srcOrd="2" destOrd="0" presId="urn:microsoft.com/office/officeart/2018/5/layout/IconCircleLabelList"/>
    <dgm:cxn modelId="{AEDE1405-54CD-B74B-A3FE-024FA4911C83}" type="presParOf" srcId="{A8DBC96D-9426-43E4-8CF3-ECBBCC099BD7}" destId="{D0A2F6E3-A80F-4C67-9D4D-6F94601C3C32}"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3FD736-4F5C-41F0-9A50-DB9A0436E23A}"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B1D05F19-FC2E-468E-902F-60F893EB9C3E}">
      <dgm:prSet/>
      <dgm:spPr/>
      <dgm:t>
        <a:bodyPr/>
        <a:lstStyle/>
        <a:p>
          <a:r>
            <a:rPr lang="en-US" dirty="0"/>
            <a:t>Churches can (and do) look and sound different.  People find different ways to pray and worship that work best for them.</a:t>
          </a:r>
        </a:p>
      </dgm:t>
    </dgm:pt>
    <dgm:pt modelId="{CDC1C214-CCEA-4D47-B71C-4C94D8C33C17}" type="parTrans" cxnId="{96E636B3-513A-41CA-BD9E-19D72431F0E8}">
      <dgm:prSet/>
      <dgm:spPr/>
      <dgm:t>
        <a:bodyPr/>
        <a:lstStyle/>
        <a:p>
          <a:endParaRPr lang="en-US"/>
        </a:p>
      </dgm:t>
    </dgm:pt>
    <dgm:pt modelId="{D5534F36-B0A3-4FF1-902E-AF9EE029FAEA}" type="sibTrans" cxnId="{96E636B3-513A-41CA-BD9E-19D72431F0E8}">
      <dgm:prSet/>
      <dgm:spPr/>
      <dgm:t>
        <a:bodyPr/>
        <a:lstStyle/>
        <a:p>
          <a:endParaRPr lang="en-US"/>
        </a:p>
      </dgm:t>
    </dgm:pt>
    <dgm:pt modelId="{5E412BBE-DB1D-4E88-B70D-05E5A1E599F6}">
      <dgm:prSet/>
      <dgm:spPr/>
      <dgm:t>
        <a:bodyPr/>
        <a:lstStyle/>
        <a:p>
          <a:r>
            <a:rPr lang="en-US" dirty="0"/>
            <a:t>The aim is not to be the same but be like a rainbow – to have many </a:t>
          </a:r>
          <a:r>
            <a:rPr lang="en-US" dirty="0" err="1"/>
            <a:t>colours</a:t>
          </a:r>
          <a:r>
            <a:rPr lang="en-US" dirty="0"/>
            <a:t> but still be part of one beautiful thing!</a:t>
          </a:r>
        </a:p>
      </dgm:t>
    </dgm:pt>
    <dgm:pt modelId="{B5E79BC1-95E5-4DB1-B9B2-7934D4C699CA}" type="parTrans" cxnId="{8FC04E17-F88B-4267-9D5E-7803C4A06A67}">
      <dgm:prSet/>
      <dgm:spPr/>
      <dgm:t>
        <a:bodyPr/>
        <a:lstStyle/>
        <a:p>
          <a:endParaRPr lang="en-US"/>
        </a:p>
      </dgm:t>
    </dgm:pt>
    <dgm:pt modelId="{FB9CAB0E-CCE3-4BE5-8938-F8CD98B8D0BE}" type="sibTrans" cxnId="{8FC04E17-F88B-4267-9D5E-7803C4A06A67}">
      <dgm:prSet/>
      <dgm:spPr/>
      <dgm:t>
        <a:bodyPr/>
        <a:lstStyle/>
        <a:p>
          <a:endParaRPr lang="en-US"/>
        </a:p>
      </dgm:t>
    </dgm:pt>
    <dgm:pt modelId="{62A318D1-859C-4149-86ED-BC89FDA6E33B}">
      <dgm:prSet/>
      <dgm:spPr/>
      <dgm:t>
        <a:bodyPr/>
        <a:lstStyle/>
        <a:p>
          <a:r>
            <a:rPr lang="en-US" dirty="0"/>
            <a:t>We can be different and still be united.  There is strength in difference – we can learn from each other and be stronger.</a:t>
          </a:r>
        </a:p>
      </dgm:t>
    </dgm:pt>
    <dgm:pt modelId="{721A57A8-11F4-4713-9B3D-2DB0464468C6}" type="parTrans" cxnId="{7B8420B3-B8BC-42CD-BABB-8177D54A2F8D}">
      <dgm:prSet/>
      <dgm:spPr/>
      <dgm:t>
        <a:bodyPr/>
        <a:lstStyle/>
        <a:p>
          <a:endParaRPr lang="en-US"/>
        </a:p>
      </dgm:t>
    </dgm:pt>
    <dgm:pt modelId="{AA32BE3C-F2FE-4BF5-8D27-76B13EE9262D}" type="sibTrans" cxnId="{7B8420B3-B8BC-42CD-BABB-8177D54A2F8D}">
      <dgm:prSet/>
      <dgm:spPr/>
      <dgm:t>
        <a:bodyPr/>
        <a:lstStyle/>
        <a:p>
          <a:endParaRPr lang="en-US"/>
        </a:p>
      </dgm:t>
    </dgm:pt>
    <dgm:pt modelId="{0137DB22-187D-F74F-B330-CE233681F957}">
      <dgm:prSet/>
      <dgm:spPr/>
      <dgm:t>
        <a:bodyPr/>
        <a:lstStyle/>
        <a:p>
          <a:r>
            <a:rPr lang="en-US" dirty="0"/>
            <a:t>If we </a:t>
          </a:r>
          <a:r>
            <a:rPr lang="en-US"/>
            <a:t>are united, </a:t>
          </a:r>
          <a:r>
            <a:rPr lang="en-US" dirty="0"/>
            <a:t>then together we are better able to serve the </a:t>
          </a:r>
          <a:r>
            <a:rPr lang="en-US" b="1" u="sng" dirty="0"/>
            <a:t>Common Good</a:t>
          </a:r>
        </a:p>
      </dgm:t>
    </dgm:pt>
    <dgm:pt modelId="{D4DC61EB-3493-BD48-96C3-D51727567572}" type="parTrans" cxnId="{D2B7596B-19FC-FF4C-BF24-33EC527DBDFB}">
      <dgm:prSet/>
      <dgm:spPr/>
      <dgm:t>
        <a:bodyPr/>
        <a:lstStyle/>
        <a:p>
          <a:endParaRPr lang="en-GB"/>
        </a:p>
      </dgm:t>
    </dgm:pt>
    <dgm:pt modelId="{C84A31D9-67AC-F04C-966D-03C9BD5218CB}" type="sibTrans" cxnId="{D2B7596B-19FC-FF4C-BF24-33EC527DBDFB}">
      <dgm:prSet/>
      <dgm:spPr/>
      <dgm:t>
        <a:bodyPr/>
        <a:lstStyle/>
        <a:p>
          <a:endParaRPr lang="en-GB"/>
        </a:p>
      </dgm:t>
    </dgm:pt>
    <dgm:pt modelId="{82280DEC-B0D8-204E-8CBD-A791ADE2C0CA}" type="pres">
      <dgm:prSet presAssocID="{FB3FD736-4F5C-41F0-9A50-DB9A0436E23A}" presName="vert0" presStyleCnt="0">
        <dgm:presLayoutVars>
          <dgm:dir/>
          <dgm:animOne val="branch"/>
          <dgm:animLvl val="lvl"/>
        </dgm:presLayoutVars>
      </dgm:prSet>
      <dgm:spPr/>
    </dgm:pt>
    <dgm:pt modelId="{C2186F74-B757-7C43-9F87-0D99D44B171C}" type="pres">
      <dgm:prSet presAssocID="{B1D05F19-FC2E-468E-902F-60F893EB9C3E}" presName="thickLine" presStyleLbl="alignNode1" presStyleIdx="0" presStyleCnt="4"/>
      <dgm:spPr/>
    </dgm:pt>
    <dgm:pt modelId="{7EDC9072-A8F3-2343-AB29-0E49E507EE4F}" type="pres">
      <dgm:prSet presAssocID="{B1D05F19-FC2E-468E-902F-60F893EB9C3E}" presName="horz1" presStyleCnt="0"/>
      <dgm:spPr/>
    </dgm:pt>
    <dgm:pt modelId="{EEE50401-968D-C548-A844-B00176957F94}" type="pres">
      <dgm:prSet presAssocID="{B1D05F19-FC2E-468E-902F-60F893EB9C3E}" presName="tx1" presStyleLbl="revTx" presStyleIdx="0" presStyleCnt="4"/>
      <dgm:spPr/>
    </dgm:pt>
    <dgm:pt modelId="{D4ED60C6-7AC6-864C-9F2D-3685AA78AF51}" type="pres">
      <dgm:prSet presAssocID="{B1D05F19-FC2E-468E-902F-60F893EB9C3E}" presName="vert1" presStyleCnt="0"/>
      <dgm:spPr/>
    </dgm:pt>
    <dgm:pt modelId="{5ECC04B7-AFBC-FA46-A04B-682160FAF10A}" type="pres">
      <dgm:prSet presAssocID="{5E412BBE-DB1D-4E88-B70D-05E5A1E599F6}" presName="thickLine" presStyleLbl="alignNode1" presStyleIdx="1" presStyleCnt="4"/>
      <dgm:spPr/>
    </dgm:pt>
    <dgm:pt modelId="{E3038EE7-B5E0-7B4A-AB67-7F57A7327219}" type="pres">
      <dgm:prSet presAssocID="{5E412BBE-DB1D-4E88-B70D-05E5A1E599F6}" presName="horz1" presStyleCnt="0"/>
      <dgm:spPr/>
    </dgm:pt>
    <dgm:pt modelId="{5D625F21-72C6-B34D-9EA3-3AB1515FB380}" type="pres">
      <dgm:prSet presAssocID="{5E412BBE-DB1D-4E88-B70D-05E5A1E599F6}" presName="tx1" presStyleLbl="revTx" presStyleIdx="1" presStyleCnt="4"/>
      <dgm:spPr/>
    </dgm:pt>
    <dgm:pt modelId="{488A8FCE-8835-2048-8E7E-53F39E78A8A2}" type="pres">
      <dgm:prSet presAssocID="{5E412BBE-DB1D-4E88-B70D-05E5A1E599F6}" presName="vert1" presStyleCnt="0"/>
      <dgm:spPr/>
    </dgm:pt>
    <dgm:pt modelId="{63DB4815-6FB8-CE49-AD2C-50E22255AA47}" type="pres">
      <dgm:prSet presAssocID="{62A318D1-859C-4149-86ED-BC89FDA6E33B}" presName="thickLine" presStyleLbl="alignNode1" presStyleIdx="2" presStyleCnt="4"/>
      <dgm:spPr/>
    </dgm:pt>
    <dgm:pt modelId="{EE47D27E-FA4E-4442-BE8A-3E77C680365D}" type="pres">
      <dgm:prSet presAssocID="{62A318D1-859C-4149-86ED-BC89FDA6E33B}" presName="horz1" presStyleCnt="0"/>
      <dgm:spPr/>
    </dgm:pt>
    <dgm:pt modelId="{992AD0F9-4CB0-B24D-BDB0-2BC9160FEDB0}" type="pres">
      <dgm:prSet presAssocID="{62A318D1-859C-4149-86ED-BC89FDA6E33B}" presName="tx1" presStyleLbl="revTx" presStyleIdx="2" presStyleCnt="4"/>
      <dgm:spPr/>
    </dgm:pt>
    <dgm:pt modelId="{86A1118E-E9C5-FD49-B88D-5AD2EA09B120}" type="pres">
      <dgm:prSet presAssocID="{62A318D1-859C-4149-86ED-BC89FDA6E33B}" presName="vert1" presStyleCnt="0"/>
      <dgm:spPr/>
    </dgm:pt>
    <dgm:pt modelId="{E34A5B9C-1998-E944-98EB-BCFDE9DD5050}" type="pres">
      <dgm:prSet presAssocID="{0137DB22-187D-F74F-B330-CE233681F957}" presName="thickLine" presStyleLbl="alignNode1" presStyleIdx="3" presStyleCnt="4"/>
      <dgm:spPr/>
    </dgm:pt>
    <dgm:pt modelId="{11041880-71FC-4A4B-B717-DBDE907BB112}" type="pres">
      <dgm:prSet presAssocID="{0137DB22-187D-F74F-B330-CE233681F957}" presName="horz1" presStyleCnt="0"/>
      <dgm:spPr/>
    </dgm:pt>
    <dgm:pt modelId="{AF50E980-BF62-A64E-B123-4CF423FAB61B}" type="pres">
      <dgm:prSet presAssocID="{0137DB22-187D-F74F-B330-CE233681F957}" presName="tx1" presStyleLbl="revTx" presStyleIdx="3" presStyleCnt="4"/>
      <dgm:spPr/>
    </dgm:pt>
    <dgm:pt modelId="{A96B1518-C6A7-F84C-9565-2956C661FA65}" type="pres">
      <dgm:prSet presAssocID="{0137DB22-187D-F74F-B330-CE233681F957}" presName="vert1" presStyleCnt="0"/>
      <dgm:spPr/>
    </dgm:pt>
  </dgm:ptLst>
  <dgm:cxnLst>
    <dgm:cxn modelId="{8FC04E17-F88B-4267-9D5E-7803C4A06A67}" srcId="{FB3FD736-4F5C-41F0-9A50-DB9A0436E23A}" destId="{5E412BBE-DB1D-4E88-B70D-05E5A1E599F6}" srcOrd="1" destOrd="0" parTransId="{B5E79BC1-95E5-4DB1-B9B2-7934D4C699CA}" sibTransId="{FB9CAB0E-CCE3-4BE5-8938-F8CD98B8D0BE}"/>
    <dgm:cxn modelId="{C556222C-8976-7D4A-A09F-858ADA9CCDE0}" type="presOf" srcId="{B1D05F19-FC2E-468E-902F-60F893EB9C3E}" destId="{EEE50401-968D-C548-A844-B00176957F94}" srcOrd="0" destOrd="0" presId="urn:microsoft.com/office/officeart/2008/layout/LinedList"/>
    <dgm:cxn modelId="{E4D02B4A-930D-0C4B-AEA4-6EEE8EE82660}" type="presOf" srcId="{5E412BBE-DB1D-4E88-B70D-05E5A1E599F6}" destId="{5D625F21-72C6-B34D-9EA3-3AB1515FB380}" srcOrd="0" destOrd="0" presId="urn:microsoft.com/office/officeart/2008/layout/LinedList"/>
    <dgm:cxn modelId="{DB295F5C-E7C1-D743-A2EF-C84818175481}" type="presOf" srcId="{FB3FD736-4F5C-41F0-9A50-DB9A0436E23A}" destId="{82280DEC-B0D8-204E-8CBD-A791ADE2C0CA}" srcOrd="0" destOrd="0" presId="urn:microsoft.com/office/officeart/2008/layout/LinedList"/>
    <dgm:cxn modelId="{B60CA860-B824-CD4E-AF12-49AD4FA301E1}" type="presOf" srcId="{0137DB22-187D-F74F-B330-CE233681F957}" destId="{AF50E980-BF62-A64E-B123-4CF423FAB61B}" srcOrd="0" destOrd="0" presId="urn:microsoft.com/office/officeart/2008/layout/LinedList"/>
    <dgm:cxn modelId="{D2B7596B-19FC-FF4C-BF24-33EC527DBDFB}" srcId="{FB3FD736-4F5C-41F0-9A50-DB9A0436E23A}" destId="{0137DB22-187D-F74F-B330-CE233681F957}" srcOrd="3" destOrd="0" parTransId="{D4DC61EB-3493-BD48-96C3-D51727567572}" sibTransId="{C84A31D9-67AC-F04C-966D-03C9BD5218CB}"/>
    <dgm:cxn modelId="{F727C086-4F63-BE41-AFF5-C80E44DB299B}" type="presOf" srcId="{62A318D1-859C-4149-86ED-BC89FDA6E33B}" destId="{992AD0F9-4CB0-B24D-BDB0-2BC9160FEDB0}" srcOrd="0" destOrd="0" presId="urn:microsoft.com/office/officeart/2008/layout/LinedList"/>
    <dgm:cxn modelId="{7B8420B3-B8BC-42CD-BABB-8177D54A2F8D}" srcId="{FB3FD736-4F5C-41F0-9A50-DB9A0436E23A}" destId="{62A318D1-859C-4149-86ED-BC89FDA6E33B}" srcOrd="2" destOrd="0" parTransId="{721A57A8-11F4-4713-9B3D-2DB0464468C6}" sibTransId="{AA32BE3C-F2FE-4BF5-8D27-76B13EE9262D}"/>
    <dgm:cxn modelId="{96E636B3-513A-41CA-BD9E-19D72431F0E8}" srcId="{FB3FD736-4F5C-41F0-9A50-DB9A0436E23A}" destId="{B1D05F19-FC2E-468E-902F-60F893EB9C3E}" srcOrd="0" destOrd="0" parTransId="{CDC1C214-CCEA-4D47-B71C-4C94D8C33C17}" sibTransId="{D5534F36-B0A3-4FF1-902E-AF9EE029FAEA}"/>
    <dgm:cxn modelId="{F0AE74EF-2BE5-AC4B-BB29-97EB1A8267CD}" type="presParOf" srcId="{82280DEC-B0D8-204E-8CBD-A791ADE2C0CA}" destId="{C2186F74-B757-7C43-9F87-0D99D44B171C}" srcOrd="0" destOrd="0" presId="urn:microsoft.com/office/officeart/2008/layout/LinedList"/>
    <dgm:cxn modelId="{61CAFF01-F586-8041-9E3D-0FEDC4089082}" type="presParOf" srcId="{82280DEC-B0D8-204E-8CBD-A791ADE2C0CA}" destId="{7EDC9072-A8F3-2343-AB29-0E49E507EE4F}" srcOrd="1" destOrd="0" presId="urn:microsoft.com/office/officeart/2008/layout/LinedList"/>
    <dgm:cxn modelId="{114244BF-D6F6-274D-A874-92840D9E8CE4}" type="presParOf" srcId="{7EDC9072-A8F3-2343-AB29-0E49E507EE4F}" destId="{EEE50401-968D-C548-A844-B00176957F94}" srcOrd="0" destOrd="0" presId="urn:microsoft.com/office/officeart/2008/layout/LinedList"/>
    <dgm:cxn modelId="{283FF7CC-6A92-C749-B07B-924F8C16366B}" type="presParOf" srcId="{7EDC9072-A8F3-2343-AB29-0E49E507EE4F}" destId="{D4ED60C6-7AC6-864C-9F2D-3685AA78AF51}" srcOrd="1" destOrd="0" presId="urn:microsoft.com/office/officeart/2008/layout/LinedList"/>
    <dgm:cxn modelId="{9EED20D9-07D9-224A-B980-D58064C133F0}" type="presParOf" srcId="{82280DEC-B0D8-204E-8CBD-A791ADE2C0CA}" destId="{5ECC04B7-AFBC-FA46-A04B-682160FAF10A}" srcOrd="2" destOrd="0" presId="urn:microsoft.com/office/officeart/2008/layout/LinedList"/>
    <dgm:cxn modelId="{2DF4B4E9-B86C-414A-B0A6-9638A91E025F}" type="presParOf" srcId="{82280DEC-B0D8-204E-8CBD-A791ADE2C0CA}" destId="{E3038EE7-B5E0-7B4A-AB67-7F57A7327219}" srcOrd="3" destOrd="0" presId="urn:microsoft.com/office/officeart/2008/layout/LinedList"/>
    <dgm:cxn modelId="{D85D96EA-2D26-BC47-A550-59BBDCCA7204}" type="presParOf" srcId="{E3038EE7-B5E0-7B4A-AB67-7F57A7327219}" destId="{5D625F21-72C6-B34D-9EA3-3AB1515FB380}" srcOrd="0" destOrd="0" presId="urn:microsoft.com/office/officeart/2008/layout/LinedList"/>
    <dgm:cxn modelId="{E7662DCA-AD5F-A947-93F5-28E8BE7667F6}" type="presParOf" srcId="{E3038EE7-B5E0-7B4A-AB67-7F57A7327219}" destId="{488A8FCE-8835-2048-8E7E-53F39E78A8A2}" srcOrd="1" destOrd="0" presId="urn:microsoft.com/office/officeart/2008/layout/LinedList"/>
    <dgm:cxn modelId="{B90DE47A-9A1F-A54B-B209-441493C3B2AD}" type="presParOf" srcId="{82280DEC-B0D8-204E-8CBD-A791ADE2C0CA}" destId="{63DB4815-6FB8-CE49-AD2C-50E22255AA47}" srcOrd="4" destOrd="0" presId="urn:microsoft.com/office/officeart/2008/layout/LinedList"/>
    <dgm:cxn modelId="{8D358E24-0F11-EE4A-85AB-882AB085A500}" type="presParOf" srcId="{82280DEC-B0D8-204E-8CBD-A791ADE2C0CA}" destId="{EE47D27E-FA4E-4442-BE8A-3E77C680365D}" srcOrd="5" destOrd="0" presId="urn:microsoft.com/office/officeart/2008/layout/LinedList"/>
    <dgm:cxn modelId="{71FFB83E-790D-F541-998C-B845B3C8B368}" type="presParOf" srcId="{EE47D27E-FA4E-4442-BE8A-3E77C680365D}" destId="{992AD0F9-4CB0-B24D-BDB0-2BC9160FEDB0}" srcOrd="0" destOrd="0" presId="urn:microsoft.com/office/officeart/2008/layout/LinedList"/>
    <dgm:cxn modelId="{1DA5F5A9-D06A-0C49-97E5-C97826C45A5A}" type="presParOf" srcId="{EE47D27E-FA4E-4442-BE8A-3E77C680365D}" destId="{86A1118E-E9C5-FD49-B88D-5AD2EA09B120}" srcOrd="1" destOrd="0" presId="urn:microsoft.com/office/officeart/2008/layout/LinedList"/>
    <dgm:cxn modelId="{14BA6E54-EFB0-F14F-BD52-A85381C590B7}" type="presParOf" srcId="{82280DEC-B0D8-204E-8CBD-A791ADE2C0CA}" destId="{E34A5B9C-1998-E944-98EB-BCFDE9DD5050}" srcOrd="6" destOrd="0" presId="urn:microsoft.com/office/officeart/2008/layout/LinedList"/>
    <dgm:cxn modelId="{0AFC7A20-A024-6547-A850-49FADC946D5B}" type="presParOf" srcId="{82280DEC-B0D8-204E-8CBD-A791ADE2C0CA}" destId="{11041880-71FC-4A4B-B717-DBDE907BB112}" srcOrd="7" destOrd="0" presId="urn:microsoft.com/office/officeart/2008/layout/LinedList"/>
    <dgm:cxn modelId="{FB99FC2A-1D01-E249-8ACE-B7A8FFB23A4E}" type="presParOf" srcId="{11041880-71FC-4A4B-B717-DBDE907BB112}" destId="{AF50E980-BF62-A64E-B123-4CF423FAB61B}" srcOrd="0" destOrd="0" presId="urn:microsoft.com/office/officeart/2008/layout/LinedList"/>
    <dgm:cxn modelId="{01789BD3-3576-D94D-B7D9-314954006525}" type="presParOf" srcId="{11041880-71FC-4A4B-B717-DBDE907BB112}" destId="{A96B1518-C6A7-F84C-9565-2956C661FA6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997BE2-BC36-44D4-88C7-081C8120D31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8ACCC91A-F635-4824-B441-A02A184E471E}">
      <dgm:prSet/>
      <dgm:spPr/>
      <dgm:t>
        <a:bodyPr/>
        <a:lstStyle/>
        <a:p>
          <a:r>
            <a:rPr lang="en-US" b="1"/>
            <a:t>Be Kind</a:t>
          </a:r>
        </a:p>
      </dgm:t>
    </dgm:pt>
    <dgm:pt modelId="{E799E986-3567-46A2-A7C7-FCFA6FCCAADD}" type="parTrans" cxnId="{0FBC52CE-59C2-427C-9362-3A251E0B98DD}">
      <dgm:prSet/>
      <dgm:spPr/>
      <dgm:t>
        <a:bodyPr/>
        <a:lstStyle/>
        <a:p>
          <a:endParaRPr lang="en-US"/>
        </a:p>
      </dgm:t>
    </dgm:pt>
    <dgm:pt modelId="{FB73A7A9-85C5-44F7-B371-C87BFB6E0FEB}" type="sibTrans" cxnId="{0FBC52CE-59C2-427C-9362-3A251E0B98DD}">
      <dgm:prSet/>
      <dgm:spPr/>
      <dgm:t>
        <a:bodyPr/>
        <a:lstStyle/>
        <a:p>
          <a:endParaRPr lang="en-US"/>
        </a:p>
      </dgm:t>
    </dgm:pt>
    <dgm:pt modelId="{1D76CC02-13E0-4A5B-B1EA-58517699FC11}">
      <dgm:prSet/>
      <dgm:spPr/>
      <dgm:t>
        <a:bodyPr/>
        <a:lstStyle/>
        <a:p>
          <a:r>
            <a:rPr lang="en-US" b="1" dirty="0"/>
            <a:t>Be kind to everyone. Do things for others.</a:t>
          </a:r>
        </a:p>
      </dgm:t>
    </dgm:pt>
    <dgm:pt modelId="{A7F678EC-1B9E-450B-8995-77D1B39D6C80}" type="parTrans" cxnId="{53AC509E-8E9D-4D28-9F51-BA94345F3150}">
      <dgm:prSet/>
      <dgm:spPr/>
      <dgm:t>
        <a:bodyPr/>
        <a:lstStyle/>
        <a:p>
          <a:endParaRPr lang="en-US"/>
        </a:p>
      </dgm:t>
    </dgm:pt>
    <dgm:pt modelId="{03F25FD8-3163-408B-9297-8044FDCBBF99}" type="sibTrans" cxnId="{53AC509E-8E9D-4D28-9F51-BA94345F3150}">
      <dgm:prSet/>
      <dgm:spPr/>
      <dgm:t>
        <a:bodyPr/>
        <a:lstStyle/>
        <a:p>
          <a:endParaRPr lang="en-US"/>
        </a:p>
      </dgm:t>
    </dgm:pt>
    <dgm:pt modelId="{C153ED3A-9393-4139-8AF6-ACCE9C771E3B}">
      <dgm:prSet/>
      <dgm:spPr/>
      <dgm:t>
        <a:bodyPr/>
        <a:lstStyle/>
        <a:p>
          <a:r>
            <a:rPr lang="en-US" b="1"/>
            <a:t>Include</a:t>
          </a:r>
        </a:p>
      </dgm:t>
    </dgm:pt>
    <dgm:pt modelId="{28DD73C8-3C34-4494-82C8-A80F2BB85464}" type="parTrans" cxnId="{D6BE4BFC-4935-4D50-94D6-48A6A6B0C98B}">
      <dgm:prSet/>
      <dgm:spPr/>
      <dgm:t>
        <a:bodyPr/>
        <a:lstStyle/>
        <a:p>
          <a:endParaRPr lang="en-US"/>
        </a:p>
      </dgm:t>
    </dgm:pt>
    <dgm:pt modelId="{4E667524-B5F8-4BD0-B593-DD503D140699}" type="sibTrans" cxnId="{D6BE4BFC-4935-4D50-94D6-48A6A6B0C98B}">
      <dgm:prSet/>
      <dgm:spPr/>
      <dgm:t>
        <a:bodyPr/>
        <a:lstStyle/>
        <a:p>
          <a:endParaRPr lang="en-US"/>
        </a:p>
      </dgm:t>
    </dgm:pt>
    <dgm:pt modelId="{31F11C4E-B81C-44C3-BF60-5FA2697656CA}">
      <dgm:prSet/>
      <dgm:spPr/>
      <dgm:t>
        <a:bodyPr/>
        <a:lstStyle/>
        <a:p>
          <a:r>
            <a:rPr lang="en-US" b="1"/>
            <a:t>Include others in games and activities.</a:t>
          </a:r>
        </a:p>
      </dgm:t>
    </dgm:pt>
    <dgm:pt modelId="{C40C6431-F8C5-405E-83FC-8E0358F4275E}" type="parTrans" cxnId="{886EAFA5-4E1F-48C5-92D7-0D208C0A8B74}">
      <dgm:prSet/>
      <dgm:spPr/>
      <dgm:t>
        <a:bodyPr/>
        <a:lstStyle/>
        <a:p>
          <a:endParaRPr lang="en-US"/>
        </a:p>
      </dgm:t>
    </dgm:pt>
    <dgm:pt modelId="{AD943719-DBA1-4D4F-A7B5-FC978477EFEE}" type="sibTrans" cxnId="{886EAFA5-4E1F-48C5-92D7-0D208C0A8B74}">
      <dgm:prSet/>
      <dgm:spPr/>
      <dgm:t>
        <a:bodyPr/>
        <a:lstStyle/>
        <a:p>
          <a:endParaRPr lang="en-US"/>
        </a:p>
      </dgm:t>
    </dgm:pt>
    <dgm:pt modelId="{0B903629-F442-45B9-B434-C3A0B478FBB4}">
      <dgm:prSet/>
      <dgm:spPr/>
      <dgm:t>
        <a:bodyPr/>
        <a:lstStyle/>
        <a:p>
          <a:r>
            <a:rPr lang="en-US" b="1"/>
            <a:t>Help</a:t>
          </a:r>
        </a:p>
      </dgm:t>
    </dgm:pt>
    <dgm:pt modelId="{D42184F5-BE18-4790-AB7E-1A97285DB3A1}" type="parTrans" cxnId="{2FD60D5F-56FE-4197-B33D-993685EB1E84}">
      <dgm:prSet/>
      <dgm:spPr/>
      <dgm:t>
        <a:bodyPr/>
        <a:lstStyle/>
        <a:p>
          <a:endParaRPr lang="en-US"/>
        </a:p>
      </dgm:t>
    </dgm:pt>
    <dgm:pt modelId="{AB3BDD43-6C13-47B6-9682-B17862053126}" type="sibTrans" cxnId="{2FD60D5F-56FE-4197-B33D-993685EB1E84}">
      <dgm:prSet/>
      <dgm:spPr/>
      <dgm:t>
        <a:bodyPr/>
        <a:lstStyle/>
        <a:p>
          <a:endParaRPr lang="en-US"/>
        </a:p>
      </dgm:t>
    </dgm:pt>
    <dgm:pt modelId="{382F2AD2-2A90-43CB-9AF4-5C8D7B200DB0}">
      <dgm:prSet/>
      <dgm:spPr/>
      <dgm:t>
        <a:bodyPr/>
        <a:lstStyle/>
        <a:p>
          <a:r>
            <a:rPr lang="en-US" b="1"/>
            <a:t>Help those who are in need, lonely or sad</a:t>
          </a:r>
        </a:p>
      </dgm:t>
    </dgm:pt>
    <dgm:pt modelId="{2A5F6DCF-E57B-4B90-AB57-A3D5E8CF0E0D}" type="parTrans" cxnId="{D69048A4-1350-407F-A710-6A70F0FC7CFD}">
      <dgm:prSet/>
      <dgm:spPr/>
      <dgm:t>
        <a:bodyPr/>
        <a:lstStyle/>
        <a:p>
          <a:endParaRPr lang="en-US"/>
        </a:p>
      </dgm:t>
    </dgm:pt>
    <dgm:pt modelId="{1E77A941-3EDA-4D28-B217-033F1B995AC4}" type="sibTrans" cxnId="{D69048A4-1350-407F-A710-6A70F0FC7CFD}">
      <dgm:prSet/>
      <dgm:spPr/>
      <dgm:t>
        <a:bodyPr/>
        <a:lstStyle/>
        <a:p>
          <a:endParaRPr lang="en-US"/>
        </a:p>
      </dgm:t>
    </dgm:pt>
    <dgm:pt modelId="{1C7BE258-28B9-4A21-B798-CFE8FEB82EFF}">
      <dgm:prSet/>
      <dgm:spPr/>
      <dgm:t>
        <a:bodyPr/>
        <a:lstStyle/>
        <a:p>
          <a:r>
            <a:rPr lang="en-US" b="1"/>
            <a:t>Look</a:t>
          </a:r>
        </a:p>
      </dgm:t>
    </dgm:pt>
    <dgm:pt modelId="{1802F2EF-B4EC-46D2-971D-9E3DD3AF111F}" type="parTrans" cxnId="{E4DC495C-073A-414E-A421-499977F090DA}">
      <dgm:prSet/>
      <dgm:spPr/>
      <dgm:t>
        <a:bodyPr/>
        <a:lstStyle/>
        <a:p>
          <a:endParaRPr lang="en-US"/>
        </a:p>
      </dgm:t>
    </dgm:pt>
    <dgm:pt modelId="{156681AE-CEBD-43EB-A393-1CC397D634F2}" type="sibTrans" cxnId="{E4DC495C-073A-414E-A421-499977F090DA}">
      <dgm:prSet/>
      <dgm:spPr/>
      <dgm:t>
        <a:bodyPr/>
        <a:lstStyle/>
        <a:p>
          <a:endParaRPr lang="en-US"/>
        </a:p>
      </dgm:t>
    </dgm:pt>
    <dgm:pt modelId="{5024AD82-7C76-4E9C-8652-A8FEB3E0D388}">
      <dgm:prSet/>
      <dgm:spPr/>
      <dgm:t>
        <a:bodyPr/>
        <a:lstStyle/>
        <a:p>
          <a:r>
            <a:rPr lang="en-US" b="1"/>
            <a:t>Look to do good things for others not just for yourself</a:t>
          </a:r>
        </a:p>
      </dgm:t>
    </dgm:pt>
    <dgm:pt modelId="{AFB491D5-7661-4BAC-9820-61210CEBA0A7}" type="parTrans" cxnId="{498AF5A1-5526-4C9E-99F0-EFEBF44F2E50}">
      <dgm:prSet/>
      <dgm:spPr/>
      <dgm:t>
        <a:bodyPr/>
        <a:lstStyle/>
        <a:p>
          <a:endParaRPr lang="en-US"/>
        </a:p>
      </dgm:t>
    </dgm:pt>
    <dgm:pt modelId="{13CA2BD5-6169-4C8D-8F1F-BD5F01DD2786}" type="sibTrans" cxnId="{498AF5A1-5526-4C9E-99F0-EFEBF44F2E50}">
      <dgm:prSet/>
      <dgm:spPr/>
      <dgm:t>
        <a:bodyPr/>
        <a:lstStyle/>
        <a:p>
          <a:endParaRPr lang="en-US"/>
        </a:p>
      </dgm:t>
    </dgm:pt>
    <dgm:pt modelId="{F08C5F93-BAE2-43C5-9C9F-3F5096ED9A2A}">
      <dgm:prSet/>
      <dgm:spPr/>
      <dgm:t>
        <a:bodyPr/>
        <a:lstStyle/>
        <a:p>
          <a:r>
            <a:rPr lang="en-US" b="1"/>
            <a:t>Pray</a:t>
          </a:r>
        </a:p>
      </dgm:t>
    </dgm:pt>
    <dgm:pt modelId="{6876CD93-1BBA-45EC-A8E8-1949E849F061}" type="parTrans" cxnId="{9BDFB34E-D1F9-48B4-B861-02F6CB2C7A9F}">
      <dgm:prSet/>
      <dgm:spPr/>
      <dgm:t>
        <a:bodyPr/>
        <a:lstStyle/>
        <a:p>
          <a:endParaRPr lang="en-US"/>
        </a:p>
      </dgm:t>
    </dgm:pt>
    <dgm:pt modelId="{4103C3DB-4749-4843-B1EA-081A9DE09D01}" type="sibTrans" cxnId="{9BDFB34E-D1F9-48B4-B861-02F6CB2C7A9F}">
      <dgm:prSet/>
      <dgm:spPr/>
      <dgm:t>
        <a:bodyPr/>
        <a:lstStyle/>
        <a:p>
          <a:endParaRPr lang="en-US"/>
        </a:p>
      </dgm:t>
    </dgm:pt>
    <dgm:pt modelId="{4BE9A748-D0F9-4437-A19C-CA8602C74643}">
      <dgm:prSet/>
      <dgm:spPr/>
      <dgm:t>
        <a:bodyPr/>
        <a:lstStyle/>
        <a:p>
          <a:r>
            <a:rPr lang="en-US" b="1"/>
            <a:t>Pray for other people – Christians in different churches and to those who are not Christians</a:t>
          </a:r>
        </a:p>
      </dgm:t>
    </dgm:pt>
    <dgm:pt modelId="{F0F3BF95-D7BA-44C0-A9E4-B22F17D29F94}" type="parTrans" cxnId="{7D5F1739-74D5-4860-8911-A5B3B4EE4BAA}">
      <dgm:prSet/>
      <dgm:spPr/>
      <dgm:t>
        <a:bodyPr/>
        <a:lstStyle/>
        <a:p>
          <a:endParaRPr lang="en-US"/>
        </a:p>
      </dgm:t>
    </dgm:pt>
    <dgm:pt modelId="{048286B8-E225-4210-9986-8694E6CC1DC3}" type="sibTrans" cxnId="{7D5F1739-74D5-4860-8911-A5B3B4EE4BAA}">
      <dgm:prSet/>
      <dgm:spPr/>
      <dgm:t>
        <a:bodyPr/>
        <a:lstStyle/>
        <a:p>
          <a:endParaRPr lang="en-US"/>
        </a:p>
      </dgm:t>
    </dgm:pt>
    <dgm:pt modelId="{6A30D744-B2CD-4141-9A04-B863B5ED1412}" type="pres">
      <dgm:prSet presAssocID="{45997BE2-BC36-44D4-88C7-081C8120D315}" presName="Name0" presStyleCnt="0">
        <dgm:presLayoutVars>
          <dgm:dir/>
          <dgm:animLvl val="lvl"/>
          <dgm:resizeHandles val="exact"/>
        </dgm:presLayoutVars>
      </dgm:prSet>
      <dgm:spPr/>
    </dgm:pt>
    <dgm:pt modelId="{473FF689-EF71-1245-A9C3-0621E1E811A4}" type="pres">
      <dgm:prSet presAssocID="{8ACCC91A-F635-4824-B441-A02A184E471E}" presName="linNode" presStyleCnt="0"/>
      <dgm:spPr/>
    </dgm:pt>
    <dgm:pt modelId="{2533CFCD-2042-1847-9DC2-4763B0F14D09}" type="pres">
      <dgm:prSet presAssocID="{8ACCC91A-F635-4824-B441-A02A184E471E}" presName="parentText" presStyleLbl="node1" presStyleIdx="0" presStyleCnt="5">
        <dgm:presLayoutVars>
          <dgm:chMax val="1"/>
          <dgm:bulletEnabled val="1"/>
        </dgm:presLayoutVars>
      </dgm:prSet>
      <dgm:spPr/>
    </dgm:pt>
    <dgm:pt modelId="{B0355925-A1F9-E741-9AFC-AD8EF7425376}" type="pres">
      <dgm:prSet presAssocID="{8ACCC91A-F635-4824-B441-A02A184E471E}" presName="descendantText" presStyleLbl="alignAccFollowNode1" presStyleIdx="0" presStyleCnt="5">
        <dgm:presLayoutVars>
          <dgm:bulletEnabled val="1"/>
        </dgm:presLayoutVars>
      </dgm:prSet>
      <dgm:spPr/>
    </dgm:pt>
    <dgm:pt modelId="{B478166A-C4E0-F042-B517-AE589BB2BC2F}" type="pres">
      <dgm:prSet presAssocID="{FB73A7A9-85C5-44F7-B371-C87BFB6E0FEB}" presName="sp" presStyleCnt="0"/>
      <dgm:spPr/>
    </dgm:pt>
    <dgm:pt modelId="{9D3AE683-D7AC-5E4D-96A9-03F8F73357EE}" type="pres">
      <dgm:prSet presAssocID="{C153ED3A-9393-4139-8AF6-ACCE9C771E3B}" presName="linNode" presStyleCnt="0"/>
      <dgm:spPr/>
    </dgm:pt>
    <dgm:pt modelId="{245495A6-BB54-514E-B345-887CA666E15F}" type="pres">
      <dgm:prSet presAssocID="{C153ED3A-9393-4139-8AF6-ACCE9C771E3B}" presName="parentText" presStyleLbl="node1" presStyleIdx="1" presStyleCnt="5">
        <dgm:presLayoutVars>
          <dgm:chMax val="1"/>
          <dgm:bulletEnabled val="1"/>
        </dgm:presLayoutVars>
      </dgm:prSet>
      <dgm:spPr/>
    </dgm:pt>
    <dgm:pt modelId="{8D0C9A5D-FDF5-F646-9141-339B46D28BEB}" type="pres">
      <dgm:prSet presAssocID="{C153ED3A-9393-4139-8AF6-ACCE9C771E3B}" presName="descendantText" presStyleLbl="alignAccFollowNode1" presStyleIdx="1" presStyleCnt="5">
        <dgm:presLayoutVars>
          <dgm:bulletEnabled val="1"/>
        </dgm:presLayoutVars>
      </dgm:prSet>
      <dgm:spPr/>
    </dgm:pt>
    <dgm:pt modelId="{9CD5D20F-4842-7043-8BA7-6C6AE834C95C}" type="pres">
      <dgm:prSet presAssocID="{4E667524-B5F8-4BD0-B593-DD503D140699}" presName="sp" presStyleCnt="0"/>
      <dgm:spPr/>
    </dgm:pt>
    <dgm:pt modelId="{525457A1-51F9-F64C-B4E8-15D2254BDE00}" type="pres">
      <dgm:prSet presAssocID="{0B903629-F442-45B9-B434-C3A0B478FBB4}" presName="linNode" presStyleCnt="0"/>
      <dgm:spPr/>
    </dgm:pt>
    <dgm:pt modelId="{6B1C4143-653F-7E46-BAC6-BF20DFE052EB}" type="pres">
      <dgm:prSet presAssocID="{0B903629-F442-45B9-B434-C3A0B478FBB4}" presName="parentText" presStyleLbl="node1" presStyleIdx="2" presStyleCnt="5">
        <dgm:presLayoutVars>
          <dgm:chMax val="1"/>
          <dgm:bulletEnabled val="1"/>
        </dgm:presLayoutVars>
      </dgm:prSet>
      <dgm:spPr/>
    </dgm:pt>
    <dgm:pt modelId="{3D81FCAD-3E8E-6245-84BF-EDD5BF6AEC0B}" type="pres">
      <dgm:prSet presAssocID="{0B903629-F442-45B9-B434-C3A0B478FBB4}" presName="descendantText" presStyleLbl="alignAccFollowNode1" presStyleIdx="2" presStyleCnt="5">
        <dgm:presLayoutVars>
          <dgm:bulletEnabled val="1"/>
        </dgm:presLayoutVars>
      </dgm:prSet>
      <dgm:spPr/>
    </dgm:pt>
    <dgm:pt modelId="{F83E58D9-156D-A841-A0B0-64D12255F31F}" type="pres">
      <dgm:prSet presAssocID="{AB3BDD43-6C13-47B6-9682-B17862053126}" presName="sp" presStyleCnt="0"/>
      <dgm:spPr/>
    </dgm:pt>
    <dgm:pt modelId="{EFB6FCAE-B7C2-004A-B472-7595C2CFB023}" type="pres">
      <dgm:prSet presAssocID="{1C7BE258-28B9-4A21-B798-CFE8FEB82EFF}" presName="linNode" presStyleCnt="0"/>
      <dgm:spPr/>
    </dgm:pt>
    <dgm:pt modelId="{C5C8DA03-9E3E-8541-9813-19A5AA3E8B18}" type="pres">
      <dgm:prSet presAssocID="{1C7BE258-28B9-4A21-B798-CFE8FEB82EFF}" presName="parentText" presStyleLbl="node1" presStyleIdx="3" presStyleCnt="5">
        <dgm:presLayoutVars>
          <dgm:chMax val="1"/>
          <dgm:bulletEnabled val="1"/>
        </dgm:presLayoutVars>
      </dgm:prSet>
      <dgm:spPr/>
    </dgm:pt>
    <dgm:pt modelId="{5D3C0090-933B-A546-91AA-18CC83A6A497}" type="pres">
      <dgm:prSet presAssocID="{1C7BE258-28B9-4A21-B798-CFE8FEB82EFF}" presName="descendantText" presStyleLbl="alignAccFollowNode1" presStyleIdx="3" presStyleCnt="5">
        <dgm:presLayoutVars>
          <dgm:bulletEnabled val="1"/>
        </dgm:presLayoutVars>
      </dgm:prSet>
      <dgm:spPr/>
    </dgm:pt>
    <dgm:pt modelId="{1FC44BB1-2D8C-D040-84A3-9F8869EA5EC8}" type="pres">
      <dgm:prSet presAssocID="{156681AE-CEBD-43EB-A393-1CC397D634F2}" presName="sp" presStyleCnt="0"/>
      <dgm:spPr/>
    </dgm:pt>
    <dgm:pt modelId="{FC5835E5-51FE-D846-8C55-C568ADB13BA5}" type="pres">
      <dgm:prSet presAssocID="{F08C5F93-BAE2-43C5-9C9F-3F5096ED9A2A}" presName="linNode" presStyleCnt="0"/>
      <dgm:spPr/>
    </dgm:pt>
    <dgm:pt modelId="{8AED6E94-653C-B849-9AA9-E16BEB99879F}" type="pres">
      <dgm:prSet presAssocID="{F08C5F93-BAE2-43C5-9C9F-3F5096ED9A2A}" presName="parentText" presStyleLbl="node1" presStyleIdx="4" presStyleCnt="5">
        <dgm:presLayoutVars>
          <dgm:chMax val="1"/>
          <dgm:bulletEnabled val="1"/>
        </dgm:presLayoutVars>
      </dgm:prSet>
      <dgm:spPr/>
    </dgm:pt>
    <dgm:pt modelId="{69C097C1-F068-8645-9132-ADEC02C5F1FD}" type="pres">
      <dgm:prSet presAssocID="{F08C5F93-BAE2-43C5-9C9F-3F5096ED9A2A}" presName="descendantText" presStyleLbl="alignAccFollowNode1" presStyleIdx="4" presStyleCnt="5">
        <dgm:presLayoutVars>
          <dgm:bulletEnabled val="1"/>
        </dgm:presLayoutVars>
      </dgm:prSet>
      <dgm:spPr/>
    </dgm:pt>
  </dgm:ptLst>
  <dgm:cxnLst>
    <dgm:cxn modelId="{06F38E00-3FF6-E84E-9986-994D19EB8277}" type="presOf" srcId="{C153ED3A-9393-4139-8AF6-ACCE9C771E3B}" destId="{245495A6-BB54-514E-B345-887CA666E15F}" srcOrd="0" destOrd="0" presId="urn:microsoft.com/office/officeart/2005/8/layout/vList5"/>
    <dgm:cxn modelId="{F9E61615-1353-2949-9776-261F9EF6487A}" type="presOf" srcId="{4BE9A748-D0F9-4437-A19C-CA8602C74643}" destId="{69C097C1-F068-8645-9132-ADEC02C5F1FD}" srcOrd="0" destOrd="0" presId="urn:microsoft.com/office/officeart/2005/8/layout/vList5"/>
    <dgm:cxn modelId="{9F282318-D9F1-F044-B5E8-19C7D543A16F}" type="presOf" srcId="{8ACCC91A-F635-4824-B441-A02A184E471E}" destId="{2533CFCD-2042-1847-9DC2-4763B0F14D09}" srcOrd="0" destOrd="0" presId="urn:microsoft.com/office/officeart/2005/8/layout/vList5"/>
    <dgm:cxn modelId="{5DDA8F19-6CB5-524B-86D5-4DCED3E823EE}" type="presOf" srcId="{31F11C4E-B81C-44C3-BF60-5FA2697656CA}" destId="{8D0C9A5D-FDF5-F646-9141-339B46D28BEB}" srcOrd="0" destOrd="0" presId="urn:microsoft.com/office/officeart/2005/8/layout/vList5"/>
    <dgm:cxn modelId="{BAF56729-A25C-A449-BE6E-A95FD47EB417}" type="presOf" srcId="{F08C5F93-BAE2-43C5-9C9F-3F5096ED9A2A}" destId="{8AED6E94-653C-B849-9AA9-E16BEB99879F}" srcOrd="0" destOrd="0" presId="urn:microsoft.com/office/officeart/2005/8/layout/vList5"/>
    <dgm:cxn modelId="{81E1B932-70E8-E44C-8D50-96A974321822}" type="presOf" srcId="{45997BE2-BC36-44D4-88C7-081C8120D315}" destId="{6A30D744-B2CD-4141-9A04-B863B5ED1412}" srcOrd="0" destOrd="0" presId="urn:microsoft.com/office/officeart/2005/8/layout/vList5"/>
    <dgm:cxn modelId="{FD556138-B59A-4048-ABCD-F5FFC5DA74CD}" type="presOf" srcId="{0B903629-F442-45B9-B434-C3A0B478FBB4}" destId="{6B1C4143-653F-7E46-BAC6-BF20DFE052EB}" srcOrd="0" destOrd="0" presId="urn:microsoft.com/office/officeart/2005/8/layout/vList5"/>
    <dgm:cxn modelId="{7D5F1739-74D5-4860-8911-A5B3B4EE4BAA}" srcId="{F08C5F93-BAE2-43C5-9C9F-3F5096ED9A2A}" destId="{4BE9A748-D0F9-4437-A19C-CA8602C74643}" srcOrd="0" destOrd="0" parTransId="{F0F3BF95-D7BA-44C0-A9E4-B22F17D29F94}" sibTransId="{048286B8-E225-4210-9986-8694E6CC1DC3}"/>
    <dgm:cxn modelId="{08FF0B46-FDC9-A342-B904-65C3CDCC03AB}" type="presOf" srcId="{1C7BE258-28B9-4A21-B798-CFE8FEB82EFF}" destId="{C5C8DA03-9E3E-8541-9813-19A5AA3E8B18}" srcOrd="0" destOrd="0" presId="urn:microsoft.com/office/officeart/2005/8/layout/vList5"/>
    <dgm:cxn modelId="{9BDFB34E-D1F9-48B4-B861-02F6CB2C7A9F}" srcId="{45997BE2-BC36-44D4-88C7-081C8120D315}" destId="{F08C5F93-BAE2-43C5-9C9F-3F5096ED9A2A}" srcOrd="4" destOrd="0" parTransId="{6876CD93-1BBA-45EC-A8E8-1949E849F061}" sibTransId="{4103C3DB-4749-4843-B1EA-081A9DE09D01}"/>
    <dgm:cxn modelId="{6C6E8D55-E53F-224B-8463-2F8ABB2D7D7A}" type="presOf" srcId="{5024AD82-7C76-4E9C-8652-A8FEB3E0D388}" destId="{5D3C0090-933B-A546-91AA-18CC83A6A497}" srcOrd="0" destOrd="0" presId="urn:microsoft.com/office/officeart/2005/8/layout/vList5"/>
    <dgm:cxn modelId="{E4DC495C-073A-414E-A421-499977F090DA}" srcId="{45997BE2-BC36-44D4-88C7-081C8120D315}" destId="{1C7BE258-28B9-4A21-B798-CFE8FEB82EFF}" srcOrd="3" destOrd="0" parTransId="{1802F2EF-B4EC-46D2-971D-9E3DD3AF111F}" sibTransId="{156681AE-CEBD-43EB-A393-1CC397D634F2}"/>
    <dgm:cxn modelId="{2FD60D5F-56FE-4197-B33D-993685EB1E84}" srcId="{45997BE2-BC36-44D4-88C7-081C8120D315}" destId="{0B903629-F442-45B9-B434-C3A0B478FBB4}" srcOrd="2" destOrd="0" parTransId="{D42184F5-BE18-4790-AB7E-1A97285DB3A1}" sibTransId="{AB3BDD43-6C13-47B6-9682-B17862053126}"/>
    <dgm:cxn modelId="{10DB565F-0234-064B-B184-FB1D7F782E63}" type="presOf" srcId="{1D76CC02-13E0-4A5B-B1EA-58517699FC11}" destId="{B0355925-A1F9-E741-9AFC-AD8EF7425376}" srcOrd="0" destOrd="0" presId="urn:microsoft.com/office/officeart/2005/8/layout/vList5"/>
    <dgm:cxn modelId="{53AC509E-8E9D-4D28-9F51-BA94345F3150}" srcId="{8ACCC91A-F635-4824-B441-A02A184E471E}" destId="{1D76CC02-13E0-4A5B-B1EA-58517699FC11}" srcOrd="0" destOrd="0" parTransId="{A7F678EC-1B9E-450B-8995-77D1B39D6C80}" sibTransId="{03F25FD8-3163-408B-9297-8044FDCBBF99}"/>
    <dgm:cxn modelId="{498AF5A1-5526-4C9E-99F0-EFEBF44F2E50}" srcId="{1C7BE258-28B9-4A21-B798-CFE8FEB82EFF}" destId="{5024AD82-7C76-4E9C-8652-A8FEB3E0D388}" srcOrd="0" destOrd="0" parTransId="{AFB491D5-7661-4BAC-9820-61210CEBA0A7}" sibTransId="{13CA2BD5-6169-4C8D-8F1F-BD5F01DD2786}"/>
    <dgm:cxn modelId="{D69048A4-1350-407F-A710-6A70F0FC7CFD}" srcId="{0B903629-F442-45B9-B434-C3A0B478FBB4}" destId="{382F2AD2-2A90-43CB-9AF4-5C8D7B200DB0}" srcOrd="0" destOrd="0" parTransId="{2A5F6DCF-E57B-4B90-AB57-A3D5E8CF0E0D}" sibTransId="{1E77A941-3EDA-4D28-B217-033F1B995AC4}"/>
    <dgm:cxn modelId="{886EAFA5-4E1F-48C5-92D7-0D208C0A8B74}" srcId="{C153ED3A-9393-4139-8AF6-ACCE9C771E3B}" destId="{31F11C4E-B81C-44C3-BF60-5FA2697656CA}" srcOrd="0" destOrd="0" parTransId="{C40C6431-F8C5-405E-83FC-8E0358F4275E}" sibTransId="{AD943719-DBA1-4D4F-A7B5-FC978477EFEE}"/>
    <dgm:cxn modelId="{320294BA-1BF4-604A-89A0-B1932E26CC0B}" type="presOf" srcId="{382F2AD2-2A90-43CB-9AF4-5C8D7B200DB0}" destId="{3D81FCAD-3E8E-6245-84BF-EDD5BF6AEC0B}" srcOrd="0" destOrd="0" presId="urn:microsoft.com/office/officeart/2005/8/layout/vList5"/>
    <dgm:cxn modelId="{0FBC52CE-59C2-427C-9362-3A251E0B98DD}" srcId="{45997BE2-BC36-44D4-88C7-081C8120D315}" destId="{8ACCC91A-F635-4824-B441-A02A184E471E}" srcOrd="0" destOrd="0" parTransId="{E799E986-3567-46A2-A7C7-FCFA6FCCAADD}" sibTransId="{FB73A7A9-85C5-44F7-B371-C87BFB6E0FEB}"/>
    <dgm:cxn modelId="{D6BE4BFC-4935-4D50-94D6-48A6A6B0C98B}" srcId="{45997BE2-BC36-44D4-88C7-081C8120D315}" destId="{C153ED3A-9393-4139-8AF6-ACCE9C771E3B}" srcOrd="1" destOrd="0" parTransId="{28DD73C8-3C34-4494-82C8-A80F2BB85464}" sibTransId="{4E667524-B5F8-4BD0-B593-DD503D140699}"/>
    <dgm:cxn modelId="{80676168-8605-F743-B200-8CD8BDA434C5}" type="presParOf" srcId="{6A30D744-B2CD-4141-9A04-B863B5ED1412}" destId="{473FF689-EF71-1245-A9C3-0621E1E811A4}" srcOrd="0" destOrd="0" presId="urn:microsoft.com/office/officeart/2005/8/layout/vList5"/>
    <dgm:cxn modelId="{ACFF5F5C-9D76-C245-9F06-2719D28566F7}" type="presParOf" srcId="{473FF689-EF71-1245-A9C3-0621E1E811A4}" destId="{2533CFCD-2042-1847-9DC2-4763B0F14D09}" srcOrd="0" destOrd="0" presId="urn:microsoft.com/office/officeart/2005/8/layout/vList5"/>
    <dgm:cxn modelId="{173C8EDD-BF18-FF49-A317-9EFAB87C9515}" type="presParOf" srcId="{473FF689-EF71-1245-A9C3-0621E1E811A4}" destId="{B0355925-A1F9-E741-9AFC-AD8EF7425376}" srcOrd="1" destOrd="0" presId="urn:microsoft.com/office/officeart/2005/8/layout/vList5"/>
    <dgm:cxn modelId="{37D14560-F580-A64B-8E7B-9473C19D4185}" type="presParOf" srcId="{6A30D744-B2CD-4141-9A04-B863B5ED1412}" destId="{B478166A-C4E0-F042-B517-AE589BB2BC2F}" srcOrd="1" destOrd="0" presId="urn:microsoft.com/office/officeart/2005/8/layout/vList5"/>
    <dgm:cxn modelId="{3C619DF4-9D69-114A-BE2C-7D6C3C59E18D}" type="presParOf" srcId="{6A30D744-B2CD-4141-9A04-B863B5ED1412}" destId="{9D3AE683-D7AC-5E4D-96A9-03F8F73357EE}" srcOrd="2" destOrd="0" presId="urn:microsoft.com/office/officeart/2005/8/layout/vList5"/>
    <dgm:cxn modelId="{F6817068-4909-1841-846A-B5164412B9D6}" type="presParOf" srcId="{9D3AE683-D7AC-5E4D-96A9-03F8F73357EE}" destId="{245495A6-BB54-514E-B345-887CA666E15F}" srcOrd="0" destOrd="0" presId="urn:microsoft.com/office/officeart/2005/8/layout/vList5"/>
    <dgm:cxn modelId="{37F00E2F-0701-2040-8095-775D491E5259}" type="presParOf" srcId="{9D3AE683-D7AC-5E4D-96A9-03F8F73357EE}" destId="{8D0C9A5D-FDF5-F646-9141-339B46D28BEB}" srcOrd="1" destOrd="0" presId="urn:microsoft.com/office/officeart/2005/8/layout/vList5"/>
    <dgm:cxn modelId="{B9A32D7C-8487-FD43-991A-14F575F26A87}" type="presParOf" srcId="{6A30D744-B2CD-4141-9A04-B863B5ED1412}" destId="{9CD5D20F-4842-7043-8BA7-6C6AE834C95C}" srcOrd="3" destOrd="0" presId="urn:microsoft.com/office/officeart/2005/8/layout/vList5"/>
    <dgm:cxn modelId="{BF939620-26C0-4645-B6BD-E2DC82FC470E}" type="presParOf" srcId="{6A30D744-B2CD-4141-9A04-B863B5ED1412}" destId="{525457A1-51F9-F64C-B4E8-15D2254BDE00}" srcOrd="4" destOrd="0" presId="urn:microsoft.com/office/officeart/2005/8/layout/vList5"/>
    <dgm:cxn modelId="{25E5E42E-B582-ED42-84B6-7229DAF4DF4A}" type="presParOf" srcId="{525457A1-51F9-F64C-B4E8-15D2254BDE00}" destId="{6B1C4143-653F-7E46-BAC6-BF20DFE052EB}" srcOrd="0" destOrd="0" presId="urn:microsoft.com/office/officeart/2005/8/layout/vList5"/>
    <dgm:cxn modelId="{232C1018-4A96-9343-8BB6-FE2EF3BF783D}" type="presParOf" srcId="{525457A1-51F9-F64C-B4E8-15D2254BDE00}" destId="{3D81FCAD-3E8E-6245-84BF-EDD5BF6AEC0B}" srcOrd="1" destOrd="0" presId="urn:microsoft.com/office/officeart/2005/8/layout/vList5"/>
    <dgm:cxn modelId="{2FEF93FE-1A8B-E147-AF2E-33D7E18FA49F}" type="presParOf" srcId="{6A30D744-B2CD-4141-9A04-B863B5ED1412}" destId="{F83E58D9-156D-A841-A0B0-64D12255F31F}" srcOrd="5" destOrd="0" presId="urn:microsoft.com/office/officeart/2005/8/layout/vList5"/>
    <dgm:cxn modelId="{70684C21-3261-8A4B-AB3B-5FB43554B46F}" type="presParOf" srcId="{6A30D744-B2CD-4141-9A04-B863B5ED1412}" destId="{EFB6FCAE-B7C2-004A-B472-7595C2CFB023}" srcOrd="6" destOrd="0" presId="urn:microsoft.com/office/officeart/2005/8/layout/vList5"/>
    <dgm:cxn modelId="{DA677257-5D99-B94F-98BD-AD57E964A089}" type="presParOf" srcId="{EFB6FCAE-B7C2-004A-B472-7595C2CFB023}" destId="{C5C8DA03-9E3E-8541-9813-19A5AA3E8B18}" srcOrd="0" destOrd="0" presId="urn:microsoft.com/office/officeart/2005/8/layout/vList5"/>
    <dgm:cxn modelId="{CA20DA8E-4973-1E42-B4D3-F8E6058E5996}" type="presParOf" srcId="{EFB6FCAE-B7C2-004A-B472-7595C2CFB023}" destId="{5D3C0090-933B-A546-91AA-18CC83A6A497}" srcOrd="1" destOrd="0" presId="urn:microsoft.com/office/officeart/2005/8/layout/vList5"/>
    <dgm:cxn modelId="{C031D49F-1314-7F47-9627-040EF6CEA4AC}" type="presParOf" srcId="{6A30D744-B2CD-4141-9A04-B863B5ED1412}" destId="{1FC44BB1-2D8C-D040-84A3-9F8869EA5EC8}" srcOrd="7" destOrd="0" presId="urn:microsoft.com/office/officeart/2005/8/layout/vList5"/>
    <dgm:cxn modelId="{ED1195EA-0EE1-D54F-B3C2-18D800363982}" type="presParOf" srcId="{6A30D744-B2CD-4141-9A04-B863B5ED1412}" destId="{FC5835E5-51FE-D846-8C55-C568ADB13BA5}" srcOrd="8" destOrd="0" presId="urn:microsoft.com/office/officeart/2005/8/layout/vList5"/>
    <dgm:cxn modelId="{4552D972-5A5F-E643-9D40-E83CBABD7A60}" type="presParOf" srcId="{FC5835E5-51FE-D846-8C55-C568ADB13BA5}" destId="{8AED6E94-653C-B849-9AA9-E16BEB99879F}" srcOrd="0" destOrd="0" presId="urn:microsoft.com/office/officeart/2005/8/layout/vList5"/>
    <dgm:cxn modelId="{EB2F61E3-846F-014D-AD00-465D25538822}" type="presParOf" srcId="{FC5835E5-51FE-D846-8C55-C568ADB13BA5}" destId="{69C097C1-F068-8645-9132-ADEC02C5F1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60AE6F-4681-47A8-83C7-18B6D0688C5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8FD55D3-A5F6-4427-BDEB-BCB2DBC3A9B3}">
      <dgm:prSet/>
      <dgm:spPr/>
      <dgm:t>
        <a:bodyPr/>
        <a:lstStyle/>
        <a:p>
          <a:r>
            <a:rPr lang="en-US" b="1">
              <a:latin typeface="+mj-lt"/>
            </a:rPr>
            <a:t>Unity = loving and respecting each other </a:t>
          </a:r>
        </a:p>
      </dgm:t>
    </dgm:pt>
    <dgm:pt modelId="{15367F85-6571-4C94-9F77-F3B4A991DA38}" type="parTrans" cxnId="{D6BF5FD1-714E-4EB8-BFAD-0B4FEDE6A792}">
      <dgm:prSet/>
      <dgm:spPr/>
      <dgm:t>
        <a:bodyPr/>
        <a:lstStyle/>
        <a:p>
          <a:endParaRPr lang="en-US" sz="2400" b="1">
            <a:latin typeface="+mj-lt"/>
          </a:endParaRPr>
        </a:p>
      </dgm:t>
    </dgm:pt>
    <dgm:pt modelId="{DE56896C-A5F7-401A-92A6-C79DAC1DE9FD}" type="sibTrans" cxnId="{D6BF5FD1-714E-4EB8-BFAD-0B4FEDE6A792}">
      <dgm:prSet/>
      <dgm:spPr/>
      <dgm:t>
        <a:bodyPr/>
        <a:lstStyle/>
        <a:p>
          <a:endParaRPr lang="en-US" b="1">
            <a:latin typeface="+mj-lt"/>
          </a:endParaRPr>
        </a:p>
      </dgm:t>
    </dgm:pt>
    <dgm:pt modelId="{AB6A3B89-C544-463C-B8B7-56D5E0911DA2}">
      <dgm:prSet/>
      <dgm:spPr/>
      <dgm:t>
        <a:bodyPr/>
        <a:lstStyle/>
        <a:p>
          <a:r>
            <a:rPr lang="en-US" b="1">
              <a:latin typeface="+mj-lt"/>
            </a:rPr>
            <a:t>We are One but not the same.  It is ok to be different when we all still believe in Jesus and the bible</a:t>
          </a:r>
        </a:p>
      </dgm:t>
    </dgm:pt>
    <dgm:pt modelId="{89AD901E-1905-4D92-B024-949FC6B7EED7}" type="parTrans" cxnId="{6F9324B0-80C4-42F5-A36A-DF9DEE583443}">
      <dgm:prSet/>
      <dgm:spPr/>
      <dgm:t>
        <a:bodyPr/>
        <a:lstStyle/>
        <a:p>
          <a:endParaRPr lang="en-US" sz="2400" b="1">
            <a:latin typeface="+mj-lt"/>
          </a:endParaRPr>
        </a:p>
      </dgm:t>
    </dgm:pt>
    <dgm:pt modelId="{A020A790-124C-43D5-BE6B-D6607B03F0FC}" type="sibTrans" cxnId="{6F9324B0-80C4-42F5-A36A-DF9DEE583443}">
      <dgm:prSet/>
      <dgm:spPr/>
      <dgm:t>
        <a:bodyPr/>
        <a:lstStyle/>
        <a:p>
          <a:endParaRPr lang="en-US" b="1">
            <a:latin typeface="+mj-lt"/>
          </a:endParaRPr>
        </a:p>
      </dgm:t>
    </dgm:pt>
    <dgm:pt modelId="{24E2B757-7AD1-4A93-95D4-E4FAE62FE9E8}">
      <dgm:prSet/>
      <dgm:spPr/>
      <dgm:t>
        <a:bodyPr/>
        <a:lstStyle/>
        <a:p>
          <a:r>
            <a:rPr lang="en-US" b="1">
              <a:latin typeface="+mj-lt"/>
            </a:rPr>
            <a:t>Jesus is happy when we work together</a:t>
          </a:r>
        </a:p>
      </dgm:t>
    </dgm:pt>
    <dgm:pt modelId="{012BE226-7D01-4209-A118-543DE9983865}" type="parTrans" cxnId="{D8950C86-EFF8-44BD-BCDB-153B9E88CFDA}">
      <dgm:prSet/>
      <dgm:spPr/>
      <dgm:t>
        <a:bodyPr/>
        <a:lstStyle/>
        <a:p>
          <a:endParaRPr lang="en-US" sz="2400" b="1">
            <a:latin typeface="+mj-lt"/>
          </a:endParaRPr>
        </a:p>
      </dgm:t>
    </dgm:pt>
    <dgm:pt modelId="{84B432E7-5C83-41C9-AF50-FFAE264B4389}" type="sibTrans" cxnId="{D8950C86-EFF8-44BD-BCDB-153B9E88CFDA}">
      <dgm:prSet/>
      <dgm:spPr/>
      <dgm:t>
        <a:bodyPr/>
        <a:lstStyle/>
        <a:p>
          <a:endParaRPr lang="en-US" b="1">
            <a:latin typeface="+mj-lt"/>
          </a:endParaRPr>
        </a:p>
      </dgm:t>
    </dgm:pt>
    <dgm:pt modelId="{B8432CAC-1C27-7644-9B18-F9EA51B9490F}">
      <dgm:prSet/>
      <dgm:spPr/>
      <dgm:t>
        <a:bodyPr/>
        <a:lstStyle/>
        <a:p>
          <a:r>
            <a:rPr lang="en-US" b="1">
              <a:latin typeface="+mj-lt"/>
            </a:rPr>
            <a:t>We listen to and learn from each other</a:t>
          </a:r>
        </a:p>
      </dgm:t>
    </dgm:pt>
    <dgm:pt modelId="{14DB046A-7896-CC44-AB21-AC5207C49CD3}" type="parTrans" cxnId="{88AB0097-A924-A74C-A370-AF80C7BC42D9}">
      <dgm:prSet/>
      <dgm:spPr/>
      <dgm:t>
        <a:bodyPr/>
        <a:lstStyle/>
        <a:p>
          <a:endParaRPr lang="en-GB" sz="2400" b="1">
            <a:latin typeface="+mj-lt"/>
          </a:endParaRPr>
        </a:p>
      </dgm:t>
    </dgm:pt>
    <dgm:pt modelId="{681A733C-3D83-B544-B6A1-441A3168E3F9}" type="sibTrans" cxnId="{88AB0097-A924-A74C-A370-AF80C7BC42D9}">
      <dgm:prSet/>
      <dgm:spPr/>
      <dgm:t>
        <a:bodyPr/>
        <a:lstStyle/>
        <a:p>
          <a:endParaRPr lang="en-GB" b="1">
            <a:latin typeface="+mj-lt"/>
          </a:endParaRPr>
        </a:p>
      </dgm:t>
    </dgm:pt>
    <dgm:pt modelId="{8BF0FC5C-DC7F-DA43-875F-CCA603661B4D}">
      <dgm:prSet/>
      <dgm:spPr/>
      <dgm:t>
        <a:bodyPr/>
        <a:lstStyle/>
        <a:p>
          <a:r>
            <a:rPr lang="en-US" b="1">
              <a:latin typeface="+mj-lt"/>
            </a:rPr>
            <a:t>We walk and pray together as a big family who believes in the love of Jesus</a:t>
          </a:r>
        </a:p>
      </dgm:t>
    </dgm:pt>
    <dgm:pt modelId="{E7067656-C737-A64B-A06A-15E21DB194CF}" type="parTrans" cxnId="{E24BDDF4-C953-BB4F-B725-E0FC81531CD6}">
      <dgm:prSet/>
      <dgm:spPr/>
      <dgm:t>
        <a:bodyPr/>
        <a:lstStyle/>
        <a:p>
          <a:endParaRPr lang="en-GB" sz="2400" b="1">
            <a:latin typeface="+mj-lt"/>
          </a:endParaRPr>
        </a:p>
      </dgm:t>
    </dgm:pt>
    <dgm:pt modelId="{106F2D69-C3A9-D540-94B0-285454C1D114}" type="sibTrans" cxnId="{E24BDDF4-C953-BB4F-B725-E0FC81531CD6}">
      <dgm:prSet/>
      <dgm:spPr/>
      <dgm:t>
        <a:bodyPr/>
        <a:lstStyle/>
        <a:p>
          <a:endParaRPr lang="en-GB" b="1">
            <a:latin typeface="+mj-lt"/>
          </a:endParaRPr>
        </a:p>
      </dgm:t>
    </dgm:pt>
    <dgm:pt modelId="{4A5B207B-ED70-B94A-96BB-8814A1310CD7}" type="pres">
      <dgm:prSet presAssocID="{8C60AE6F-4681-47A8-83C7-18B6D0688C56}" presName="vert0" presStyleCnt="0">
        <dgm:presLayoutVars>
          <dgm:dir/>
          <dgm:animOne val="branch"/>
          <dgm:animLvl val="lvl"/>
        </dgm:presLayoutVars>
      </dgm:prSet>
      <dgm:spPr/>
    </dgm:pt>
    <dgm:pt modelId="{E129A016-5E9B-4647-95C6-72CBC219C2B2}" type="pres">
      <dgm:prSet presAssocID="{D8FD55D3-A5F6-4427-BDEB-BCB2DBC3A9B3}" presName="thickLine" presStyleLbl="alignNode1" presStyleIdx="0" presStyleCnt="5"/>
      <dgm:spPr/>
    </dgm:pt>
    <dgm:pt modelId="{297550C9-E52C-D148-A952-71137F97DEED}" type="pres">
      <dgm:prSet presAssocID="{D8FD55D3-A5F6-4427-BDEB-BCB2DBC3A9B3}" presName="horz1" presStyleCnt="0"/>
      <dgm:spPr/>
    </dgm:pt>
    <dgm:pt modelId="{B56477CC-C98A-5747-B58D-8DB8337AF178}" type="pres">
      <dgm:prSet presAssocID="{D8FD55D3-A5F6-4427-BDEB-BCB2DBC3A9B3}" presName="tx1" presStyleLbl="revTx" presStyleIdx="0" presStyleCnt="5"/>
      <dgm:spPr/>
    </dgm:pt>
    <dgm:pt modelId="{FF2C23C3-CCE7-B74F-8121-C9646883C2C2}" type="pres">
      <dgm:prSet presAssocID="{D8FD55D3-A5F6-4427-BDEB-BCB2DBC3A9B3}" presName="vert1" presStyleCnt="0"/>
      <dgm:spPr/>
    </dgm:pt>
    <dgm:pt modelId="{F070D3EB-2472-E24D-B382-6DC8181E1E77}" type="pres">
      <dgm:prSet presAssocID="{B8432CAC-1C27-7644-9B18-F9EA51B9490F}" presName="thickLine" presStyleLbl="alignNode1" presStyleIdx="1" presStyleCnt="5"/>
      <dgm:spPr/>
    </dgm:pt>
    <dgm:pt modelId="{E485F89D-620B-2A43-AED0-ECF06FA0393F}" type="pres">
      <dgm:prSet presAssocID="{B8432CAC-1C27-7644-9B18-F9EA51B9490F}" presName="horz1" presStyleCnt="0"/>
      <dgm:spPr/>
    </dgm:pt>
    <dgm:pt modelId="{F92D663F-F2BA-1243-91DB-0DF37E0A5D4F}" type="pres">
      <dgm:prSet presAssocID="{B8432CAC-1C27-7644-9B18-F9EA51B9490F}" presName="tx1" presStyleLbl="revTx" presStyleIdx="1" presStyleCnt="5"/>
      <dgm:spPr/>
    </dgm:pt>
    <dgm:pt modelId="{FBFE58F9-07FB-904F-A9AE-3A6A8962FEA2}" type="pres">
      <dgm:prSet presAssocID="{B8432CAC-1C27-7644-9B18-F9EA51B9490F}" presName="vert1" presStyleCnt="0"/>
      <dgm:spPr/>
    </dgm:pt>
    <dgm:pt modelId="{8A4BA9BF-4C14-0E43-96D1-87972F145766}" type="pres">
      <dgm:prSet presAssocID="{8BF0FC5C-DC7F-DA43-875F-CCA603661B4D}" presName="thickLine" presStyleLbl="alignNode1" presStyleIdx="2" presStyleCnt="5"/>
      <dgm:spPr/>
    </dgm:pt>
    <dgm:pt modelId="{CB12CCBE-80E8-2049-94AD-E412DA178745}" type="pres">
      <dgm:prSet presAssocID="{8BF0FC5C-DC7F-DA43-875F-CCA603661B4D}" presName="horz1" presStyleCnt="0"/>
      <dgm:spPr/>
    </dgm:pt>
    <dgm:pt modelId="{F924E266-E569-C34A-9223-B594CC3B9E01}" type="pres">
      <dgm:prSet presAssocID="{8BF0FC5C-DC7F-DA43-875F-CCA603661B4D}" presName="tx1" presStyleLbl="revTx" presStyleIdx="2" presStyleCnt="5"/>
      <dgm:spPr/>
    </dgm:pt>
    <dgm:pt modelId="{A2B42C38-D7D1-8842-A1EA-51B7613E48CE}" type="pres">
      <dgm:prSet presAssocID="{8BF0FC5C-DC7F-DA43-875F-CCA603661B4D}" presName="vert1" presStyleCnt="0"/>
      <dgm:spPr/>
    </dgm:pt>
    <dgm:pt modelId="{1FC4ECED-5951-AF4C-A04C-BABB0964D6DE}" type="pres">
      <dgm:prSet presAssocID="{AB6A3B89-C544-463C-B8B7-56D5E0911DA2}" presName="thickLine" presStyleLbl="alignNode1" presStyleIdx="3" presStyleCnt="5"/>
      <dgm:spPr/>
    </dgm:pt>
    <dgm:pt modelId="{BBEC4592-5F1B-0146-9567-8499EC52F8B0}" type="pres">
      <dgm:prSet presAssocID="{AB6A3B89-C544-463C-B8B7-56D5E0911DA2}" presName="horz1" presStyleCnt="0"/>
      <dgm:spPr/>
    </dgm:pt>
    <dgm:pt modelId="{D2F6036B-64BE-964E-B89D-24A81C76ADD7}" type="pres">
      <dgm:prSet presAssocID="{AB6A3B89-C544-463C-B8B7-56D5E0911DA2}" presName="tx1" presStyleLbl="revTx" presStyleIdx="3" presStyleCnt="5"/>
      <dgm:spPr/>
    </dgm:pt>
    <dgm:pt modelId="{56812807-4589-DE4B-BF97-DD05FD3E062D}" type="pres">
      <dgm:prSet presAssocID="{AB6A3B89-C544-463C-B8B7-56D5E0911DA2}" presName="vert1" presStyleCnt="0"/>
      <dgm:spPr/>
    </dgm:pt>
    <dgm:pt modelId="{EC7876BD-054E-7D4D-900D-E103BFEDD7AD}" type="pres">
      <dgm:prSet presAssocID="{24E2B757-7AD1-4A93-95D4-E4FAE62FE9E8}" presName="thickLine" presStyleLbl="alignNode1" presStyleIdx="4" presStyleCnt="5"/>
      <dgm:spPr/>
    </dgm:pt>
    <dgm:pt modelId="{6B471981-41C6-4647-A55B-18482084B075}" type="pres">
      <dgm:prSet presAssocID="{24E2B757-7AD1-4A93-95D4-E4FAE62FE9E8}" presName="horz1" presStyleCnt="0"/>
      <dgm:spPr/>
    </dgm:pt>
    <dgm:pt modelId="{7988E400-9E52-114A-8539-E4377A3848A3}" type="pres">
      <dgm:prSet presAssocID="{24E2B757-7AD1-4A93-95D4-E4FAE62FE9E8}" presName="tx1" presStyleLbl="revTx" presStyleIdx="4" presStyleCnt="5"/>
      <dgm:spPr/>
    </dgm:pt>
    <dgm:pt modelId="{87DBABE1-4B00-C740-AE1A-35072A711EEF}" type="pres">
      <dgm:prSet presAssocID="{24E2B757-7AD1-4A93-95D4-E4FAE62FE9E8}" presName="vert1" presStyleCnt="0"/>
      <dgm:spPr/>
    </dgm:pt>
  </dgm:ptLst>
  <dgm:cxnLst>
    <dgm:cxn modelId="{7AFB695A-6E62-274D-83F4-887EA5BBE091}" type="presOf" srcId="{B8432CAC-1C27-7644-9B18-F9EA51B9490F}" destId="{F92D663F-F2BA-1243-91DB-0DF37E0A5D4F}" srcOrd="0" destOrd="0" presId="urn:microsoft.com/office/officeart/2008/layout/LinedList"/>
    <dgm:cxn modelId="{F5F96F5E-9C7B-9B49-BEA2-63915AEB4B73}" type="presOf" srcId="{24E2B757-7AD1-4A93-95D4-E4FAE62FE9E8}" destId="{7988E400-9E52-114A-8539-E4377A3848A3}" srcOrd="0" destOrd="0" presId="urn:microsoft.com/office/officeart/2008/layout/LinedList"/>
    <dgm:cxn modelId="{2108CC63-CC8C-BE4D-B2E2-891F2F617177}" type="presOf" srcId="{AB6A3B89-C544-463C-B8B7-56D5E0911DA2}" destId="{D2F6036B-64BE-964E-B89D-24A81C76ADD7}" srcOrd="0" destOrd="0" presId="urn:microsoft.com/office/officeart/2008/layout/LinedList"/>
    <dgm:cxn modelId="{CC0BC973-90B3-EB46-A524-F89F51540C48}" type="presOf" srcId="{D8FD55D3-A5F6-4427-BDEB-BCB2DBC3A9B3}" destId="{B56477CC-C98A-5747-B58D-8DB8337AF178}" srcOrd="0" destOrd="0" presId="urn:microsoft.com/office/officeart/2008/layout/LinedList"/>
    <dgm:cxn modelId="{D8950C86-EFF8-44BD-BCDB-153B9E88CFDA}" srcId="{8C60AE6F-4681-47A8-83C7-18B6D0688C56}" destId="{24E2B757-7AD1-4A93-95D4-E4FAE62FE9E8}" srcOrd="4" destOrd="0" parTransId="{012BE226-7D01-4209-A118-543DE9983865}" sibTransId="{84B432E7-5C83-41C9-AF50-FFAE264B4389}"/>
    <dgm:cxn modelId="{18928E91-EF34-A442-AC0E-780ADEB8687A}" type="presOf" srcId="{8C60AE6F-4681-47A8-83C7-18B6D0688C56}" destId="{4A5B207B-ED70-B94A-96BB-8814A1310CD7}" srcOrd="0" destOrd="0" presId="urn:microsoft.com/office/officeart/2008/layout/LinedList"/>
    <dgm:cxn modelId="{88AB0097-A924-A74C-A370-AF80C7BC42D9}" srcId="{8C60AE6F-4681-47A8-83C7-18B6D0688C56}" destId="{B8432CAC-1C27-7644-9B18-F9EA51B9490F}" srcOrd="1" destOrd="0" parTransId="{14DB046A-7896-CC44-AB21-AC5207C49CD3}" sibTransId="{681A733C-3D83-B544-B6A1-441A3168E3F9}"/>
    <dgm:cxn modelId="{6F9324B0-80C4-42F5-A36A-DF9DEE583443}" srcId="{8C60AE6F-4681-47A8-83C7-18B6D0688C56}" destId="{AB6A3B89-C544-463C-B8B7-56D5E0911DA2}" srcOrd="3" destOrd="0" parTransId="{89AD901E-1905-4D92-B024-949FC6B7EED7}" sibTransId="{A020A790-124C-43D5-BE6B-D6607B03F0FC}"/>
    <dgm:cxn modelId="{3160C8B6-0CD4-DA43-9A70-AA61CCB1BB9D}" type="presOf" srcId="{8BF0FC5C-DC7F-DA43-875F-CCA603661B4D}" destId="{F924E266-E569-C34A-9223-B594CC3B9E01}" srcOrd="0" destOrd="0" presId="urn:microsoft.com/office/officeart/2008/layout/LinedList"/>
    <dgm:cxn modelId="{D6BF5FD1-714E-4EB8-BFAD-0B4FEDE6A792}" srcId="{8C60AE6F-4681-47A8-83C7-18B6D0688C56}" destId="{D8FD55D3-A5F6-4427-BDEB-BCB2DBC3A9B3}" srcOrd="0" destOrd="0" parTransId="{15367F85-6571-4C94-9F77-F3B4A991DA38}" sibTransId="{DE56896C-A5F7-401A-92A6-C79DAC1DE9FD}"/>
    <dgm:cxn modelId="{E24BDDF4-C953-BB4F-B725-E0FC81531CD6}" srcId="{8C60AE6F-4681-47A8-83C7-18B6D0688C56}" destId="{8BF0FC5C-DC7F-DA43-875F-CCA603661B4D}" srcOrd="2" destOrd="0" parTransId="{E7067656-C737-A64B-A06A-15E21DB194CF}" sibTransId="{106F2D69-C3A9-D540-94B0-285454C1D114}"/>
    <dgm:cxn modelId="{20E81601-FA9C-7341-AB23-88E2EBA2DD83}" type="presParOf" srcId="{4A5B207B-ED70-B94A-96BB-8814A1310CD7}" destId="{E129A016-5E9B-4647-95C6-72CBC219C2B2}" srcOrd="0" destOrd="0" presId="urn:microsoft.com/office/officeart/2008/layout/LinedList"/>
    <dgm:cxn modelId="{DA10D5CA-E421-A943-84FF-000DA28600CC}" type="presParOf" srcId="{4A5B207B-ED70-B94A-96BB-8814A1310CD7}" destId="{297550C9-E52C-D148-A952-71137F97DEED}" srcOrd="1" destOrd="0" presId="urn:microsoft.com/office/officeart/2008/layout/LinedList"/>
    <dgm:cxn modelId="{6966B74D-3C78-264E-9773-C39FDE57E0AB}" type="presParOf" srcId="{297550C9-E52C-D148-A952-71137F97DEED}" destId="{B56477CC-C98A-5747-B58D-8DB8337AF178}" srcOrd="0" destOrd="0" presId="urn:microsoft.com/office/officeart/2008/layout/LinedList"/>
    <dgm:cxn modelId="{01704757-D1A8-BF46-B406-078D6F202E41}" type="presParOf" srcId="{297550C9-E52C-D148-A952-71137F97DEED}" destId="{FF2C23C3-CCE7-B74F-8121-C9646883C2C2}" srcOrd="1" destOrd="0" presId="urn:microsoft.com/office/officeart/2008/layout/LinedList"/>
    <dgm:cxn modelId="{8B9DFF76-BEFE-7542-AEC3-FBF463C671CF}" type="presParOf" srcId="{4A5B207B-ED70-B94A-96BB-8814A1310CD7}" destId="{F070D3EB-2472-E24D-B382-6DC8181E1E77}" srcOrd="2" destOrd="0" presId="urn:microsoft.com/office/officeart/2008/layout/LinedList"/>
    <dgm:cxn modelId="{7AB2A6D0-F674-804F-88A9-DE2999A37BE4}" type="presParOf" srcId="{4A5B207B-ED70-B94A-96BB-8814A1310CD7}" destId="{E485F89D-620B-2A43-AED0-ECF06FA0393F}" srcOrd="3" destOrd="0" presId="urn:microsoft.com/office/officeart/2008/layout/LinedList"/>
    <dgm:cxn modelId="{AE132014-58E3-7C4B-919F-61FCC63F1C6E}" type="presParOf" srcId="{E485F89D-620B-2A43-AED0-ECF06FA0393F}" destId="{F92D663F-F2BA-1243-91DB-0DF37E0A5D4F}" srcOrd="0" destOrd="0" presId="urn:microsoft.com/office/officeart/2008/layout/LinedList"/>
    <dgm:cxn modelId="{C3740802-AD34-034A-97F7-58B1BBB0F6B8}" type="presParOf" srcId="{E485F89D-620B-2A43-AED0-ECF06FA0393F}" destId="{FBFE58F9-07FB-904F-A9AE-3A6A8962FEA2}" srcOrd="1" destOrd="0" presId="urn:microsoft.com/office/officeart/2008/layout/LinedList"/>
    <dgm:cxn modelId="{F7B9EF7E-757E-564E-9A2B-05D7B4780CAE}" type="presParOf" srcId="{4A5B207B-ED70-B94A-96BB-8814A1310CD7}" destId="{8A4BA9BF-4C14-0E43-96D1-87972F145766}" srcOrd="4" destOrd="0" presId="urn:microsoft.com/office/officeart/2008/layout/LinedList"/>
    <dgm:cxn modelId="{94BAB1D3-BEFC-B344-BBA5-DC6641C13DD2}" type="presParOf" srcId="{4A5B207B-ED70-B94A-96BB-8814A1310CD7}" destId="{CB12CCBE-80E8-2049-94AD-E412DA178745}" srcOrd="5" destOrd="0" presId="urn:microsoft.com/office/officeart/2008/layout/LinedList"/>
    <dgm:cxn modelId="{B4214354-EEF2-774C-9733-5A2AE5EFCEAE}" type="presParOf" srcId="{CB12CCBE-80E8-2049-94AD-E412DA178745}" destId="{F924E266-E569-C34A-9223-B594CC3B9E01}" srcOrd="0" destOrd="0" presId="urn:microsoft.com/office/officeart/2008/layout/LinedList"/>
    <dgm:cxn modelId="{583793A0-42C6-4740-B5AD-987624EF22E6}" type="presParOf" srcId="{CB12CCBE-80E8-2049-94AD-E412DA178745}" destId="{A2B42C38-D7D1-8842-A1EA-51B7613E48CE}" srcOrd="1" destOrd="0" presId="urn:microsoft.com/office/officeart/2008/layout/LinedList"/>
    <dgm:cxn modelId="{65212667-D247-E441-A7B0-403919451FA7}" type="presParOf" srcId="{4A5B207B-ED70-B94A-96BB-8814A1310CD7}" destId="{1FC4ECED-5951-AF4C-A04C-BABB0964D6DE}" srcOrd="6" destOrd="0" presId="urn:microsoft.com/office/officeart/2008/layout/LinedList"/>
    <dgm:cxn modelId="{7836BC73-34A9-5943-A831-5F40E908E9D4}" type="presParOf" srcId="{4A5B207B-ED70-B94A-96BB-8814A1310CD7}" destId="{BBEC4592-5F1B-0146-9567-8499EC52F8B0}" srcOrd="7" destOrd="0" presId="urn:microsoft.com/office/officeart/2008/layout/LinedList"/>
    <dgm:cxn modelId="{2A710B57-3BD4-6340-93DF-3C05EC0B4D10}" type="presParOf" srcId="{BBEC4592-5F1B-0146-9567-8499EC52F8B0}" destId="{D2F6036B-64BE-964E-B89D-24A81C76ADD7}" srcOrd="0" destOrd="0" presId="urn:microsoft.com/office/officeart/2008/layout/LinedList"/>
    <dgm:cxn modelId="{EDF877D5-964F-E54F-8A7C-77F912306533}" type="presParOf" srcId="{BBEC4592-5F1B-0146-9567-8499EC52F8B0}" destId="{56812807-4589-DE4B-BF97-DD05FD3E062D}" srcOrd="1" destOrd="0" presId="urn:microsoft.com/office/officeart/2008/layout/LinedList"/>
    <dgm:cxn modelId="{CC1BD898-00F8-6249-B0CC-95ED8B9CF9A1}" type="presParOf" srcId="{4A5B207B-ED70-B94A-96BB-8814A1310CD7}" destId="{EC7876BD-054E-7D4D-900D-E103BFEDD7AD}" srcOrd="8" destOrd="0" presId="urn:microsoft.com/office/officeart/2008/layout/LinedList"/>
    <dgm:cxn modelId="{7CE8A864-E975-254A-8B0C-06A1F9B3B647}" type="presParOf" srcId="{4A5B207B-ED70-B94A-96BB-8814A1310CD7}" destId="{6B471981-41C6-4647-A55B-18482084B075}" srcOrd="9" destOrd="0" presId="urn:microsoft.com/office/officeart/2008/layout/LinedList"/>
    <dgm:cxn modelId="{4FA3EC64-AA37-E342-A7B6-EE1A0C9A9F02}" type="presParOf" srcId="{6B471981-41C6-4647-A55B-18482084B075}" destId="{7988E400-9E52-114A-8539-E4377A3848A3}" srcOrd="0" destOrd="0" presId="urn:microsoft.com/office/officeart/2008/layout/LinedList"/>
    <dgm:cxn modelId="{B5598E3D-171F-3649-864E-11398E719190}" type="presParOf" srcId="{6B471981-41C6-4647-A55B-18482084B075}" destId="{87DBABE1-4B00-C740-AE1A-35072A711EE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6FD5F-7CCD-0641-8D6F-7B643FE77889}">
      <dsp:nvSpPr>
        <dsp:cNvPr id="0" name=""/>
        <dsp:cNvSpPr/>
      </dsp:nvSpPr>
      <dsp:spPr>
        <a:xfrm>
          <a:off x="0" y="709"/>
          <a:ext cx="4832572"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3D92F-B1E1-F84F-9BBD-1984122D48AC}">
      <dsp:nvSpPr>
        <dsp:cNvPr id="0" name=""/>
        <dsp:cNvSpPr/>
      </dsp:nvSpPr>
      <dsp:spPr>
        <a:xfrm>
          <a:off x="0" y="709"/>
          <a:ext cx="4832572" cy="116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Ecumenical comes from the word </a:t>
          </a:r>
          <a:r>
            <a:rPr lang="en-US" sz="2200" b="1" u="sng" kern="1200" dirty="0"/>
            <a:t>Ecumenism</a:t>
          </a:r>
          <a:r>
            <a:rPr lang="en-US" sz="2200" kern="1200" dirty="0"/>
            <a:t>.</a:t>
          </a:r>
        </a:p>
      </dsp:txBody>
      <dsp:txXfrm>
        <a:off x="0" y="709"/>
        <a:ext cx="4832572" cy="1161966"/>
      </dsp:txXfrm>
    </dsp:sp>
    <dsp:sp modelId="{77768699-9AA7-334C-8A97-F549672193CF}">
      <dsp:nvSpPr>
        <dsp:cNvPr id="0" name=""/>
        <dsp:cNvSpPr/>
      </dsp:nvSpPr>
      <dsp:spPr>
        <a:xfrm>
          <a:off x="0" y="1162676"/>
          <a:ext cx="4832572"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BF868-0B18-B243-86ED-8AF260357BF7}">
      <dsp:nvSpPr>
        <dsp:cNvPr id="0" name=""/>
        <dsp:cNvSpPr/>
      </dsp:nvSpPr>
      <dsp:spPr>
        <a:xfrm>
          <a:off x="0" y="1162676"/>
          <a:ext cx="4832572" cy="116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That’s a big </a:t>
          </a:r>
          <a:r>
            <a:rPr lang="en-US" sz="2200" b="0" u="none" kern="1200" dirty="0"/>
            <a:t>word but don’t worry it just </a:t>
          </a:r>
          <a:r>
            <a:rPr lang="en-US" sz="2200" kern="1200" dirty="0"/>
            <a:t>means </a:t>
          </a:r>
          <a:r>
            <a:rPr lang="en-US" sz="2200" b="1" u="sng" kern="1200" dirty="0"/>
            <a:t>Christian Unity </a:t>
          </a:r>
        </a:p>
      </dsp:txBody>
      <dsp:txXfrm>
        <a:off x="0" y="1162676"/>
        <a:ext cx="4832572" cy="1161966"/>
      </dsp:txXfrm>
    </dsp:sp>
    <dsp:sp modelId="{D02E48BC-897E-2842-B41F-91133B295CF4}">
      <dsp:nvSpPr>
        <dsp:cNvPr id="0" name=""/>
        <dsp:cNvSpPr/>
      </dsp:nvSpPr>
      <dsp:spPr>
        <a:xfrm>
          <a:off x="0" y="2324642"/>
          <a:ext cx="4832572"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280FA-96A4-754A-A53E-4CB972092775}">
      <dsp:nvSpPr>
        <dsp:cNvPr id="0" name=""/>
        <dsp:cNvSpPr/>
      </dsp:nvSpPr>
      <dsp:spPr>
        <a:xfrm>
          <a:off x="0" y="2324642"/>
          <a:ext cx="4832572" cy="116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People from different Churches who all believe in Jesus and the bible  - working and praying together</a:t>
          </a:r>
        </a:p>
      </dsp:txBody>
      <dsp:txXfrm>
        <a:off x="0" y="2324642"/>
        <a:ext cx="4832572" cy="1161966"/>
      </dsp:txXfrm>
    </dsp:sp>
    <dsp:sp modelId="{8D03CDD0-F8D1-384F-898A-B19EFB1CA1C6}">
      <dsp:nvSpPr>
        <dsp:cNvPr id="0" name=""/>
        <dsp:cNvSpPr/>
      </dsp:nvSpPr>
      <dsp:spPr>
        <a:xfrm>
          <a:off x="0" y="3486609"/>
          <a:ext cx="4832572"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73505-32C5-554C-8EBC-31F845BDDEEC}">
      <dsp:nvSpPr>
        <dsp:cNvPr id="0" name=""/>
        <dsp:cNvSpPr/>
      </dsp:nvSpPr>
      <dsp:spPr>
        <a:xfrm>
          <a:off x="0" y="3486609"/>
          <a:ext cx="4832572" cy="116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So, my job is to talk about and help those who want to work together from different churches across Norfolk.</a:t>
          </a:r>
        </a:p>
      </dsp:txBody>
      <dsp:txXfrm>
        <a:off x="0" y="3486609"/>
        <a:ext cx="4832572" cy="1161966"/>
      </dsp:txXfrm>
    </dsp:sp>
    <dsp:sp modelId="{76A1D100-C3BE-D84E-BB4B-A9A1B9ED5595}">
      <dsp:nvSpPr>
        <dsp:cNvPr id="0" name=""/>
        <dsp:cNvSpPr/>
      </dsp:nvSpPr>
      <dsp:spPr>
        <a:xfrm>
          <a:off x="0" y="4648575"/>
          <a:ext cx="4832572"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941BAC-0DE8-7043-A378-FA15805D444E}">
      <dsp:nvSpPr>
        <dsp:cNvPr id="0" name=""/>
        <dsp:cNvSpPr/>
      </dsp:nvSpPr>
      <dsp:spPr>
        <a:xfrm>
          <a:off x="0" y="4648575"/>
          <a:ext cx="4832572" cy="116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I'll come back to </a:t>
          </a:r>
          <a:r>
            <a:rPr lang="en-US" sz="2200" b="1" u="sng" kern="1200" dirty="0"/>
            <a:t>Christian Unity </a:t>
          </a:r>
          <a:r>
            <a:rPr lang="en-US" sz="2200" kern="1200" dirty="0"/>
            <a:t>and why it is important in a bit.</a:t>
          </a:r>
        </a:p>
      </dsp:txBody>
      <dsp:txXfrm>
        <a:off x="0" y="4648575"/>
        <a:ext cx="4832572" cy="1161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DC662-A6B3-43D9-805B-15DDD6ED637C}">
      <dsp:nvSpPr>
        <dsp:cNvPr id="0" name=""/>
        <dsp:cNvSpPr/>
      </dsp:nvSpPr>
      <dsp:spPr>
        <a:xfrm>
          <a:off x="673349" y="113088"/>
          <a:ext cx="1003640" cy="100364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709D0E-B7A0-4751-9D07-F0FB47845192}">
      <dsp:nvSpPr>
        <dsp:cNvPr id="0" name=""/>
        <dsp:cNvSpPr/>
      </dsp:nvSpPr>
      <dsp:spPr>
        <a:xfrm>
          <a:off x="887240" y="326979"/>
          <a:ext cx="575859" cy="5758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717958-F694-436E-89B1-61A5F0D09A15}">
      <dsp:nvSpPr>
        <dsp:cNvPr id="0" name=""/>
        <dsp:cNvSpPr/>
      </dsp:nvSpPr>
      <dsp:spPr>
        <a:xfrm>
          <a:off x="729" y="1429338"/>
          <a:ext cx="2348881" cy="6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dirty="0">
              <a:solidFill>
                <a:srgbClr val="FF0000"/>
              </a:solidFill>
            </a:rPr>
            <a:t>If we always argue, people may feel sad or confused.  Because of this they May not want to be part of the Church</a:t>
          </a:r>
        </a:p>
      </dsp:txBody>
      <dsp:txXfrm>
        <a:off x="729" y="1429338"/>
        <a:ext cx="2348881" cy="695445"/>
      </dsp:txXfrm>
    </dsp:sp>
    <dsp:sp modelId="{61A4363F-0DC1-487E-B7E8-E1750B10D668}">
      <dsp:nvSpPr>
        <dsp:cNvPr id="0" name=""/>
        <dsp:cNvSpPr/>
      </dsp:nvSpPr>
      <dsp:spPr>
        <a:xfrm>
          <a:off x="3402051" y="113088"/>
          <a:ext cx="1003640" cy="1003640"/>
        </a:xfrm>
        <a:prstGeom prst="ellipse">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68E3EE01-A4E2-491C-9135-4FBEA6EBCDF2}">
      <dsp:nvSpPr>
        <dsp:cNvPr id="0" name=""/>
        <dsp:cNvSpPr/>
      </dsp:nvSpPr>
      <dsp:spPr>
        <a:xfrm>
          <a:off x="3615941" y="326979"/>
          <a:ext cx="575859" cy="5758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A2F6E3-A80F-4C67-9D4D-6F94601C3C32}">
      <dsp:nvSpPr>
        <dsp:cNvPr id="0" name=""/>
        <dsp:cNvSpPr/>
      </dsp:nvSpPr>
      <dsp:spPr>
        <a:xfrm>
          <a:off x="2637540" y="1429338"/>
          <a:ext cx="2532662" cy="6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dirty="0">
              <a:solidFill>
                <a:srgbClr val="00B050"/>
              </a:solidFill>
            </a:rPr>
            <a:t>When we love and help each other, people see God's love And are more likely to  want to be part of the Church</a:t>
          </a:r>
        </a:p>
      </dsp:txBody>
      <dsp:txXfrm>
        <a:off x="2637540" y="1429338"/>
        <a:ext cx="2532662" cy="695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86F74-B757-7C43-9F87-0D99D44B171C}">
      <dsp:nvSpPr>
        <dsp:cNvPr id="0" name=""/>
        <dsp:cNvSpPr/>
      </dsp:nvSpPr>
      <dsp:spPr>
        <a:xfrm>
          <a:off x="0" y="0"/>
          <a:ext cx="475247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E50401-968D-C548-A844-B00176957F94}">
      <dsp:nvSpPr>
        <dsp:cNvPr id="0" name=""/>
        <dsp:cNvSpPr/>
      </dsp:nvSpPr>
      <dsp:spPr>
        <a:xfrm>
          <a:off x="0" y="0"/>
          <a:ext cx="4752474" cy="113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Churches can (and do) look and sound different.  People find different ways to pray and worship that work best for them.</a:t>
          </a:r>
        </a:p>
      </dsp:txBody>
      <dsp:txXfrm>
        <a:off x="0" y="0"/>
        <a:ext cx="4752474" cy="1133271"/>
      </dsp:txXfrm>
    </dsp:sp>
    <dsp:sp modelId="{5ECC04B7-AFBC-FA46-A04B-682160FAF10A}">
      <dsp:nvSpPr>
        <dsp:cNvPr id="0" name=""/>
        <dsp:cNvSpPr/>
      </dsp:nvSpPr>
      <dsp:spPr>
        <a:xfrm>
          <a:off x="0" y="1133271"/>
          <a:ext cx="475247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625F21-72C6-B34D-9EA3-3AB1515FB380}">
      <dsp:nvSpPr>
        <dsp:cNvPr id="0" name=""/>
        <dsp:cNvSpPr/>
      </dsp:nvSpPr>
      <dsp:spPr>
        <a:xfrm>
          <a:off x="0" y="1133271"/>
          <a:ext cx="4752474" cy="113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 aim is not to be the same but be like a rainbow – to have many </a:t>
          </a:r>
          <a:r>
            <a:rPr lang="en-US" sz="2100" kern="1200" dirty="0" err="1"/>
            <a:t>colours</a:t>
          </a:r>
          <a:r>
            <a:rPr lang="en-US" sz="2100" kern="1200" dirty="0"/>
            <a:t> but still be part of one beautiful thing!</a:t>
          </a:r>
        </a:p>
      </dsp:txBody>
      <dsp:txXfrm>
        <a:off x="0" y="1133271"/>
        <a:ext cx="4752474" cy="1133271"/>
      </dsp:txXfrm>
    </dsp:sp>
    <dsp:sp modelId="{63DB4815-6FB8-CE49-AD2C-50E22255AA47}">
      <dsp:nvSpPr>
        <dsp:cNvPr id="0" name=""/>
        <dsp:cNvSpPr/>
      </dsp:nvSpPr>
      <dsp:spPr>
        <a:xfrm>
          <a:off x="0" y="2266543"/>
          <a:ext cx="475247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2AD0F9-4CB0-B24D-BDB0-2BC9160FEDB0}">
      <dsp:nvSpPr>
        <dsp:cNvPr id="0" name=""/>
        <dsp:cNvSpPr/>
      </dsp:nvSpPr>
      <dsp:spPr>
        <a:xfrm>
          <a:off x="0" y="2266543"/>
          <a:ext cx="4752474" cy="113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We can be different and still be united.  There is strength in difference – we can learn from each other and be stronger.</a:t>
          </a:r>
        </a:p>
      </dsp:txBody>
      <dsp:txXfrm>
        <a:off x="0" y="2266543"/>
        <a:ext cx="4752474" cy="1133271"/>
      </dsp:txXfrm>
    </dsp:sp>
    <dsp:sp modelId="{E34A5B9C-1998-E944-98EB-BCFDE9DD5050}">
      <dsp:nvSpPr>
        <dsp:cNvPr id="0" name=""/>
        <dsp:cNvSpPr/>
      </dsp:nvSpPr>
      <dsp:spPr>
        <a:xfrm>
          <a:off x="0" y="3399815"/>
          <a:ext cx="475247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0E980-BF62-A64E-B123-4CF423FAB61B}">
      <dsp:nvSpPr>
        <dsp:cNvPr id="0" name=""/>
        <dsp:cNvSpPr/>
      </dsp:nvSpPr>
      <dsp:spPr>
        <a:xfrm>
          <a:off x="0" y="3399816"/>
          <a:ext cx="4752474" cy="1133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If we </a:t>
          </a:r>
          <a:r>
            <a:rPr lang="en-US" sz="2100" kern="1200"/>
            <a:t>are united, </a:t>
          </a:r>
          <a:r>
            <a:rPr lang="en-US" sz="2100" kern="1200" dirty="0"/>
            <a:t>then together we are better able to serve the </a:t>
          </a:r>
          <a:r>
            <a:rPr lang="en-US" sz="2100" b="1" u="sng" kern="1200" dirty="0"/>
            <a:t>Common Good</a:t>
          </a:r>
        </a:p>
      </dsp:txBody>
      <dsp:txXfrm>
        <a:off x="0" y="3399816"/>
        <a:ext cx="4752474" cy="11332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55925-A1F9-E741-9AFC-AD8EF7425376}">
      <dsp:nvSpPr>
        <dsp:cNvPr id="0" name=""/>
        <dsp:cNvSpPr/>
      </dsp:nvSpPr>
      <dsp:spPr>
        <a:xfrm rot="5400000">
          <a:off x="5185746" y="-2136155"/>
          <a:ext cx="774892" cy="524535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Be kind to everyone. Do things for others.</a:t>
          </a:r>
        </a:p>
      </dsp:txBody>
      <dsp:txXfrm rot="-5400000">
        <a:off x="2950514" y="136904"/>
        <a:ext cx="5207530" cy="699238"/>
      </dsp:txXfrm>
    </dsp:sp>
    <dsp:sp modelId="{2533CFCD-2042-1847-9DC2-4763B0F14D09}">
      <dsp:nvSpPr>
        <dsp:cNvPr id="0" name=""/>
        <dsp:cNvSpPr/>
      </dsp:nvSpPr>
      <dsp:spPr>
        <a:xfrm>
          <a:off x="0" y="2215"/>
          <a:ext cx="2950513" cy="9686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b="1" kern="1200"/>
            <a:t>Be Kind</a:t>
          </a:r>
        </a:p>
      </dsp:txBody>
      <dsp:txXfrm>
        <a:off x="47284" y="49499"/>
        <a:ext cx="2855945" cy="874047"/>
      </dsp:txXfrm>
    </dsp:sp>
    <dsp:sp modelId="{8D0C9A5D-FDF5-F646-9141-339B46D28BEB}">
      <dsp:nvSpPr>
        <dsp:cNvPr id="0" name=""/>
        <dsp:cNvSpPr/>
      </dsp:nvSpPr>
      <dsp:spPr>
        <a:xfrm rot="5400000">
          <a:off x="5185746" y="-1119109"/>
          <a:ext cx="774892" cy="5245357"/>
        </a:xfrm>
        <a:prstGeom prst="round2SameRect">
          <a:avLst/>
        </a:prstGeom>
        <a:solidFill>
          <a:schemeClr val="accent2">
            <a:tint val="40000"/>
            <a:alpha val="90000"/>
            <a:hueOff val="1256455"/>
            <a:satOff val="-1094"/>
            <a:lumOff val="-1"/>
            <a:alphaOff val="0"/>
          </a:schemeClr>
        </a:solidFill>
        <a:ln w="25400" cap="flat" cmpd="sng" algn="ctr">
          <a:solidFill>
            <a:schemeClr val="accent2">
              <a:tint val="40000"/>
              <a:alpha val="90000"/>
              <a:hueOff val="1256455"/>
              <a:satOff val="-1094"/>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1" kern="1200"/>
            <a:t>Include others in games and activities.</a:t>
          </a:r>
        </a:p>
      </dsp:txBody>
      <dsp:txXfrm rot="-5400000">
        <a:off x="2950514" y="1153950"/>
        <a:ext cx="5207530" cy="699238"/>
      </dsp:txXfrm>
    </dsp:sp>
    <dsp:sp modelId="{245495A6-BB54-514E-B345-887CA666E15F}">
      <dsp:nvSpPr>
        <dsp:cNvPr id="0" name=""/>
        <dsp:cNvSpPr/>
      </dsp:nvSpPr>
      <dsp:spPr>
        <a:xfrm>
          <a:off x="0" y="1019261"/>
          <a:ext cx="2950513" cy="968615"/>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b="1" kern="1200"/>
            <a:t>Include</a:t>
          </a:r>
        </a:p>
      </dsp:txBody>
      <dsp:txXfrm>
        <a:off x="47284" y="1066545"/>
        <a:ext cx="2855945" cy="874047"/>
      </dsp:txXfrm>
    </dsp:sp>
    <dsp:sp modelId="{3D81FCAD-3E8E-6245-84BF-EDD5BF6AEC0B}">
      <dsp:nvSpPr>
        <dsp:cNvPr id="0" name=""/>
        <dsp:cNvSpPr/>
      </dsp:nvSpPr>
      <dsp:spPr>
        <a:xfrm rot="5400000">
          <a:off x="5185746" y="-102063"/>
          <a:ext cx="774892" cy="5245357"/>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1" kern="1200"/>
            <a:t>Help those who are in need, lonely or sad</a:t>
          </a:r>
        </a:p>
      </dsp:txBody>
      <dsp:txXfrm rot="-5400000">
        <a:off x="2950514" y="2170996"/>
        <a:ext cx="5207530" cy="699238"/>
      </dsp:txXfrm>
    </dsp:sp>
    <dsp:sp modelId="{6B1C4143-653F-7E46-BAC6-BF20DFE052EB}">
      <dsp:nvSpPr>
        <dsp:cNvPr id="0" name=""/>
        <dsp:cNvSpPr/>
      </dsp:nvSpPr>
      <dsp:spPr>
        <a:xfrm>
          <a:off x="0" y="2036307"/>
          <a:ext cx="2950513" cy="968615"/>
        </a:xfrm>
        <a:prstGeom prst="roundRect">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b="1" kern="1200"/>
            <a:t>Help</a:t>
          </a:r>
        </a:p>
      </dsp:txBody>
      <dsp:txXfrm>
        <a:off x="47284" y="2083591"/>
        <a:ext cx="2855945" cy="874047"/>
      </dsp:txXfrm>
    </dsp:sp>
    <dsp:sp modelId="{5D3C0090-933B-A546-91AA-18CC83A6A497}">
      <dsp:nvSpPr>
        <dsp:cNvPr id="0" name=""/>
        <dsp:cNvSpPr/>
      </dsp:nvSpPr>
      <dsp:spPr>
        <a:xfrm rot="5400000">
          <a:off x="5185746" y="914982"/>
          <a:ext cx="774892" cy="5245357"/>
        </a:xfrm>
        <a:prstGeom prst="round2SameRect">
          <a:avLst/>
        </a:prstGeom>
        <a:solidFill>
          <a:schemeClr val="accent2">
            <a:tint val="40000"/>
            <a:alpha val="90000"/>
            <a:hueOff val="3769366"/>
            <a:satOff val="-3283"/>
            <a:lumOff val="-4"/>
            <a:alphaOff val="0"/>
          </a:schemeClr>
        </a:solidFill>
        <a:ln w="25400" cap="flat" cmpd="sng" algn="ctr">
          <a:solidFill>
            <a:schemeClr val="accent2">
              <a:tint val="40000"/>
              <a:alpha val="90000"/>
              <a:hueOff val="3769366"/>
              <a:satOff val="-3283"/>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1" kern="1200"/>
            <a:t>Look to do good things for others not just for yourself</a:t>
          </a:r>
        </a:p>
      </dsp:txBody>
      <dsp:txXfrm rot="-5400000">
        <a:off x="2950514" y="3188042"/>
        <a:ext cx="5207530" cy="699238"/>
      </dsp:txXfrm>
    </dsp:sp>
    <dsp:sp modelId="{C5C8DA03-9E3E-8541-9813-19A5AA3E8B18}">
      <dsp:nvSpPr>
        <dsp:cNvPr id="0" name=""/>
        <dsp:cNvSpPr/>
      </dsp:nvSpPr>
      <dsp:spPr>
        <a:xfrm>
          <a:off x="0" y="3053353"/>
          <a:ext cx="2950513" cy="968615"/>
        </a:xfrm>
        <a:prstGeom prst="roundRect">
          <a:avLst/>
        </a:prstGeom>
        <a:solidFill>
          <a:schemeClr val="accent2">
            <a:hueOff val="3511140"/>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b="1" kern="1200"/>
            <a:t>Look</a:t>
          </a:r>
        </a:p>
      </dsp:txBody>
      <dsp:txXfrm>
        <a:off x="47284" y="3100637"/>
        <a:ext cx="2855945" cy="874047"/>
      </dsp:txXfrm>
    </dsp:sp>
    <dsp:sp modelId="{69C097C1-F068-8645-9132-ADEC02C5F1FD}">
      <dsp:nvSpPr>
        <dsp:cNvPr id="0" name=""/>
        <dsp:cNvSpPr/>
      </dsp:nvSpPr>
      <dsp:spPr>
        <a:xfrm rot="5400000">
          <a:off x="5185746" y="1932029"/>
          <a:ext cx="774892" cy="5245357"/>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1" kern="1200"/>
            <a:t>Pray for other people – Christians in different churches and to those who are not Christians</a:t>
          </a:r>
        </a:p>
      </dsp:txBody>
      <dsp:txXfrm rot="-5400000">
        <a:off x="2950514" y="4205089"/>
        <a:ext cx="5207530" cy="699238"/>
      </dsp:txXfrm>
    </dsp:sp>
    <dsp:sp modelId="{8AED6E94-653C-B849-9AA9-E16BEB99879F}">
      <dsp:nvSpPr>
        <dsp:cNvPr id="0" name=""/>
        <dsp:cNvSpPr/>
      </dsp:nvSpPr>
      <dsp:spPr>
        <a:xfrm>
          <a:off x="0" y="4070400"/>
          <a:ext cx="2950513" cy="968615"/>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b="1" kern="1200"/>
            <a:t>Pray</a:t>
          </a:r>
        </a:p>
      </dsp:txBody>
      <dsp:txXfrm>
        <a:off x="47284" y="4117684"/>
        <a:ext cx="2855945" cy="8740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9A016-5E9B-4647-95C6-72CBC219C2B2}">
      <dsp:nvSpPr>
        <dsp:cNvPr id="0" name=""/>
        <dsp:cNvSpPr/>
      </dsp:nvSpPr>
      <dsp:spPr>
        <a:xfrm>
          <a:off x="0" y="721"/>
          <a:ext cx="479623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477CC-C98A-5747-B58D-8DB8337AF178}">
      <dsp:nvSpPr>
        <dsp:cNvPr id="0" name=""/>
        <dsp:cNvSpPr/>
      </dsp:nvSpPr>
      <dsp:spPr>
        <a:xfrm>
          <a:off x="0" y="721"/>
          <a:ext cx="4796230" cy="118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j-lt"/>
            </a:rPr>
            <a:t>Unity = loving and respecting each other </a:t>
          </a:r>
        </a:p>
      </dsp:txBody>
      <dsp:txXfrm>
        <a:off x="0" y="721"/>
        <a:ext cx="4796230" cy="1181212"/>
      </dsp:txXfrm>
    </dsp:sp>
    <dsp:sp modelId="{F070D3EB-2472-E24D-B382-6DC8181E1E77}">
      <dsp:nvSpPr>
        <dsp:cNvPr id="0" name=""/>
        <dsp:cNvSpPr/>
      </dsp:nvSpPr>
      <dsp:spPr>
        <a:xfrm>
          <a:off x="0" y="1181933"/>
          <a:ext cx="479623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D663F-F2BA-1243-91DB-0DF37E0A5D4F}">
      <dsp:nvSpPr>
        <dsp:cNvPr id="0" name=""/>
        <dsp:cNvSpPr/>
      </dsp:nvSpPr>
      <dsp:spPr>
        <a:xfrm>
          <a:off x="0" y="1181933"/>
          <a:ext cx="4796230" cy="118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j-lt"/>
            </a:rPr>
            <a:t>We listen to and learn from each other</a:t>
          </a:r>
        </a:p>
      </dsp:txBody>
      <dsp:txXfrm>
        <a:off x="0" y="1181933"/>
        <a:ext cx="4796230" cy="1181212"/>
      </dsp:txXfrm>
    </dsp:sp>
    <dsp:sp modelId="{8A4BA9BF-4C14-0E43-96D1-87972F145766}">
      <dsp:nvSpPr>
        <dsp:cNvPr id="0" name=""/>
        <dsp:cNvSpPr/>
      </dsp:nvSpPr>
      <dsp:spPr>
        <a:xfrm>
          <a:off x="0" y="2363146"/>
          <a:ext cx="479623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4E266-E569-C34A-9223-B594CC3B9E01}">
      <dsp:nvSpPr>
        <dsp:cNvPr id="0" name=""/>
        <dsp:cNvSpPr/>
      </dsp:nvSpPr>
      <dsp:spPr>
        <a:xfrm>
          <a:off x="0" y="2363146"/>
          <a:ext cx="4796230" cy="118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j-lt"/>
            </a:rPr>
            <a:t>We walk and pray together as a big family who believes in the love of Jesus</a:t>
          </a:r>
        </a:p>
      </dsp:txBody>
      <dsp:txXfrm>
        <a:off x="0" y="2363146"/>
        <a:ext cx="4796230" cy="1181212"/>
      </dsp:txXfrm>
    </dsp:sp>
    <dsp:sp modelId="{1FC4ECED-5951-AF4C-A04C-BABB0964D6DE}">
      <dsp:nvSpPr>
        <dsp:cNvPr id="0" name=""/>
        <dsp:cNvSpPr/>
      </dsp:nvSpPr>
      <dsp:spPr>
        <a:xfrm>
          <a:off x="0" y="3544358"/>
          <a:ext cx="479623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6036B-64BE-964E-B89D-24A81C76ADD7}">
      <dsp:nvSpPr>
        <dsp:cNvPr id="0" name=""/>
        <dsp:cNvSpPr/>
      </dsp:nvSpPr>
      <dsp:spPr>
        <a:xfrm>
          <a:off x="0" y="3544358"/>
          <a:ext cx="4796230" cy="118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j-lt"/>
            </a:rPr>
            <a:t>We are One but not the same.  It is ok to be different when we all still believe in Jesus and the bible</a:t>
          </a:r>
        </a:p>
      </dsp:txBody>
      <dsp:txXfrm>
        <a:off x="0" y="3544358"/>
        <a:ext cx="4796230" cy="1181212"/>
      </dsp:txXfrm>
    </dsp:sp>
    <dsp:sp modelId="{EC7876BD-054E-7D4D-900D-E103BFEDD7AD}">
      <dsp:nvSpPr>
        <dsp:cNvPr id="0" name=""/>
        <dsp:cNvSpPr/>
      </dsp:nvSpPr>
      <dsp:spPr>
        <a:xfrm>
          <a:off x="0" y="4725571"/>
          <a:ext cx="479623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88E400-9E52-114A-8539-E4377A3848A3}">
      <dsp:nvSpPr>
        <dsp:cNvPr id="0" name=""/>
        <dsp:cNvSpPr/>
      </dsp:nvSpPr>
      <dsp:spPr>
        <a:xfrm>
          <a:off x="0" y="4725571"/>
          <a:ext cx="4796230" cy="118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j-lt"/>
            </a:rPr>
            <a:t>Jesus is happy when we work together</a:t>
          </a:r>
        </a:p>
      </dsp:txBody>
      <dsp:txXfrm>
        <a:off x="0" y="4725571"/>
        <a:ext cx="4796230" cy="11812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252D4D-CB59-6EDC-D219-E6A97DB289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BFD38CF-A711-398A-32E1-A8B581AB52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1CF51F-9084-8449-84EA-0E258180212D}" type="datetimeFigureOut">
              <a:rPr lang="en-GB" smtClean="0"/>
              <a:t>01/07/2025</a:t>
            </a:fld>
            <a:endParaRPr lang="en-GB"/>
          </a:p>
        </p:txBody>
      </p:sp>
      <p:sp>
        <p:nvSpPr>
          <p:cNvPr id="4" name="Footer Placeholder 3">
            <a:extLst>
              <a:ext uri="{FF2B5EF4-FFF2-40B4-BE49-F238E27FC236}">
                <a16:creationId xmlns:a16="http://schemas.microsoft.com/office/drawing/2014/main" id="{6642FF13-6FBB-A76E-68BB-CADDF5D182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80C2080-1967-204D-8199-54E61A71B8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750F30-C258-4E4B-B982-5748473C0C36}" type="slidenum">
              <a:rPr lang="en-GB" smtClean="0"/>
              <a:t>‹#›</a:t>
            </a:fld>
            <a:endParaRPr lang="en-GB"/>
          </a:p>
        </p:txBody>
      </p:sp>
    </p:spTree>
    <p:extLst>
      <p:ext uri="{BB962C8B-B14F-4D97-AF65-F5344CB8AC3E}">
        <p14:creationId xmlns:p14="http://schemas.microsoft.com/office/powerpoint/2010/main" val="48523334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EE436-159E-2046-AD0A-070B70ADBFDB}" type="datetimeFigureOut">
              <a:rPr lang="en-US" smtClean="0"/>
              <a:t>7/1/25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9F04F-6880-0B4E-BE1B-4ACF55BB233F}" type="slidenum">
              <a:rPr lang="en-US" smtClean="0"/>
              <a:t>‹#›</a:t>
            </a:fld>
            <a:endParaRPr lang="en-US"/>
          </a:p>
        </p:txBody>
      </p:sp>
    </p:spTree>
    <p:extLst>
      <p:ext uri="{BB962C8B-B14F-4D97-AF65-F5344CB8AC3E}">
        <p14:creationId xmlns:p14="http://schemas.microsoft.com/office/powerpoint/2010/main" val="294256398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a:t>
            </a:fld>
            <a:endParaRPr lang="en-US"/>
          </a:p>
        </p:txBody>
      </p:sp>
      <p:sp>
        <p:nvSpPr>
          <p:cNvPr id="5" name="Footer Placeholder 4">
            <a:extLst>
              <a:ext uri="{FF2B5EF4-FFF2-40B4-BE49-F238E27FC236}">
                <a16:creationId xmlns:a16="http://schemas.microsoft.com/office/drawing/2014/main" id="{89063B6B-17A5-62FE-B32C-3F8809D3AF0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9059DB2A-BF0F-0439-A14A-559BDE87CF3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004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600" dirty="0"/>
              <a:t>Unity means </a:t>
            </a:r>
            <a:r>
              <a:rPr lang="en-GB" sz="1600" b="1" dirty="0"/>
              <a:t>sticking together</a:t>
            </a:r>
            <a:r>
              <a:rPr lang="en-GB" sz="1600" dirty="0"/>
              <a:t> like good friends and helping one another. It’s important today because the world can be a big, busy place, and we need each other!</a:t>
            </a:r>
          </a:p>
          <a:p>
            <a:pPr>
              <a:buNone/>
            </a:pPr>
            <a:endParaRPr lang="en-GB" sz="1600" b="1" dirty="0"/>
          </a:p>
          <a:p>
            <a:pPr>
              <a:buNone/>
            </a:pPr>
            <a:r>
              <a:rPr lang="en-GB" sz="1600" b="1" dirty="0"/>
              <a:t>We Can Help More People</a:t>
            </a:r>
          </a:p>
          <a:p>
            <a:pPr>
              <a:buNone/>
            </a:pPr>
            <a:endParaRPr lang="en-GB" sz="1600" dirty="0"/>
          </a:p>
          <a:p>
            <a:pPr>
              <a:buNone/>
            </a:pPr>
            <a:r>
              <a:rPr lang="en-GB" sz="1600" dirty="0"/>
              <a:t>When we work together, we can share food, toys, and kindness with people who need help. It’s like a big team doing something good!</a:t>
            </a:r>
          </a:p>
          <a:p>
            <a:pPr>
              <a:buNone/>
            </a:pPr>
            <a:endParaRPr lang="en-GB" sz="1600" b="1" dirty="0"/>
          </a:p>
          <a:p>
            <a:pPr>
              <a:buNone/>
            </a:pPr>
            <a:r>
              <a:rPr lang="en-GB" sz="1600" b="1" dirty="0"/>
              <a:t>It Stops Fighting</a:t>
            </a:r>
          </a:p>
          <a:p>
            <a:pPr>
              <a:buNone/>
            </a:pPr>
            <a:endParaRPr lang="en-GB" sz="1600" dirty="0"/>
          </a:p>
          <a:p>
            <a:pPr>
              <a:buNone/>
            </a:pPr>
            <a:r>
              <a:rPr lang="en-GB" sz="1600" dirty="0"/>
              <a:t>If we are united, we don’t argue or hurt each other. We talk, we listen, and we say sorry when we need to. That keeps peace in our homes, schools, and churches.</a:t>
            </a:r>
          </a:p>
          <a:p>
            <a:pPr>
              <a:buNone/>
            </a:pPr>
            <a:endParaRPr lang="en-GB" sz="1600" dirty="0"/>
          </a:p>
          <a:p>
            <a:pPr>
              <a:buNone/>
            </a:pPr>
            <a:r>
              <a:rPr lang="en-GB" sz="1600" b="1" dirty="0"/>
              <a:t>Everyone Feels Loved</a:t>
            </a:r>
          </a:p>
          <a:p>
            <a:pPr>
              <a:buNone/>
            </a:pPr>
            <a:endParaRPr lang="en-GB" sz="1600" dirty="0"/>
          </a:p>
          <a:p>
            <a:pPr>
              <a:buNone/>
            </a:pPr>
            <a:r>
              <a:rPr lang="en-GB" sz="1600" dirty="0"/>
              <a:t>When people are united, no one feels left out. Everyone is welcome and cared for — just like Jesus wants.</a:t>
            </a:r>
          </a:p>
          <a:p>
            <a:pPr>
              <a:buNone/>
            </a:pPr>
            <a:endParaRPr lang="en-GB" sz="1600" b="1" dirty="0"/>
          </a:p>
          <a:p>
            <a:pPr>
              <a:buNone/>
            </a:pPr>
            <a:r>
              <a:rPr lang="en-GB" sz="1600" b="1" dirty="0"/>
              <a:t>We Show God’s Love</a:t>
            </a:r>
          </a:p>
          <a:p>
            <a:pPr>
              <a:buNone/>
            </a:pPr>
            <a:endParaRPr lang="en-GB" sz="1600" dirty="0"/>
          </a:p>
          <a:p>
            <a:pPr>
              <a:buNone/>
            </a:pPr>
            <a:r>
              <a:rPr lang="en-GB" sz="1600" dirty="0"/>
              <a:t>When we love each other and work together, other people can see how good God is. It’s like being a bright light in a dark place!</a:t>
            </a:r>
          </a:p>
          <a:p>
            <a:pPr>
              <a:buNone/>
            </a:pPr>
            <a:endParaRPr lang="en-GB" sz="1600" b="1" dirty="0"/>
          </a:p>
          <a:p>
            <a:pPr>
              <a:buNone/>
            </a:pPr>
            <a:r>
              <a:rPr lang="en-GB" sz="1600" b="1" dirty="0"/>
              <a:t>It Makes the World a Better Place</a:t>
            </a:r>
          </a:p>
          <a:p>
            <a:pPr>
              <a:buNone/>
            </a:pPr>
            <a:endParaRPr lang="en-GB" sz="1600" dirty="0"/>
          </a:p>
          <a:p>
            <a:pPr>
              <a:buNone/>
            </a:pPr>
            <a:r>
              <a:rPr lang="en-GB" sz="1600" dirty="0"/>
              <a:t>Unity helps us to plant gardens, build homes, share stories, and have fun — because when we are kind and together, the world is happier!</a:t>
            </a:r>
          </a:p>
          <a:p>
            <a:endParaRPr lang="en-GB" sz="1600" dirty="0"/>
          </a:p>
          <a:p>
            <a:r>
              <a:rPr lang="en-GB" sz="1600" dirty="0"/>
              <a:t>Unity is like </a:t>
            </a:r>
            <a:r>
              <a:rPr lang="en-GB" sz="1600" b="1" dirty="0"/>
              <a:t>holding hands</a:t>
            </a:r>
            <a:r>
              <a:rPr lang="en-GB" sz="1600" dirty="0"/>
              <a:t>, </a:t>
            </a:r>
            <a:r>
              <a:rPr lang="en-GB" sz="1600" b="1" dirty="0"/>
              <a:t>sharing smiles</a:t>
            </a:r>
            <a:r>
              <a:rPr lang="en-GB" sz="1600" dirty="0"/>
              <a:t>, and </a:t>
            </a:r>
            <a:r>
              <a:rPr lang="en-GB" sz="1600" b="1" dirty="0"/>
              <a:t>being one big family</a:t>
            </a:r>
            <a:r>
              <a:rPr lang="en-GB" sz="1600" dirty="0"/>
              <a:t> — just the way Jesus dreamed it could be!</a:t>
            </a:r>
          </a:p>
          <a:p>
            <a:endParaRPr lang="en-US" sz="1600" dirty="0"/>
          </a:p>
        </p:txBody>
      </p:sp>
      <p:sp>
        <p:nvSpPr>
          <p:cNvPr id="4" name="Slide Number Placeholder 3"/>
          <p:cNvSpPr>
            <a:spLocks noGrp="1"/>
          </p:cNvSpPr>
          <p:nvPr>
            <p:ph type="sldNum" sz="quarter" idx="5"/>
          </p:nvPr>
        </p:nvSpPr>
        <p:spPr/>
        <p:txBody>
          <a:bodyPr/>
          <a:lstStyle/>
          <a:p>
            <a:fld id="{B029F04F-6880-0B4E-BE1B-4ACF55BB233F}" type="slidenum">
              <a:rPr lang="en-US" smtClean="0"/>
              <a:t>10</a:t>
            </a:fld>
            <a:endParaRPr lang="en-US"/>
          </a:p>
        </p:txBody>
      </p:sp>
      <p:sp>
        <p:nvSpPr>
          <p:cNvPr id="5" name="Footer Placeholder 4">
            <a:extLst>
              <a:ext uri="{FF2B5EF4-FFF2-40B4-BE49-F238E27FC236}">
                <a16:creationId xmlns:a16="http://schemas.microsoft.com/office/drawing/2014/main" id="{546B14E5-31A7-106E-CD5B-431B2A2BD72F}"/>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4A4CE56-5856-2BC0-BD27-07061C15969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881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11</a:t>
            </a:fld>
            <a:endParaRPr lang="en-US"/>
          </a:p>
        </p:txBody>
      </p:sp>
      <p:sp>
        <p:nvSpPr>
          <p:cNvPr id="5" name="Footer Placeholder 4">
            <a:extLst>
              <a:ext uri="{FF2B5EF4-FFF2-40B4-BE49-F238E27FC236}">
                <a16:creationId xmlns:a16="http://schemas.microsoft.com/office/drawing/2014/main" id="{D43B93A7-2C4A-45EF-A444-F942302667DD}"/>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0F80C61-CD77-AF8F-EBCC-9B6040DED43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0968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12</a:t>
            </a:fld>
            <a:endParaRPr lang="en-US"/>
          </a:p>
        </p:txBody>
      </p:sp>
      <p:sp>
        <p:nvSpPr>
          <p:cNvPr id="5" name="Footer Placeholder 4">
            <a:extLst>
              <a:ext uri="{FF2B5EF4-FFF2-40B4-BE49-F238E27FC236}">
                <a16:creationId xmlns:a16="http://schemas.microsoft.com/office/drawing/2014/main" id="{0DCD50E2-65B1-F5E4-FD66-5F966ECBB280}"/>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52AB0441-A25B-7372-32D3-424D5FBF89E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449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13</a:t>
            </a:fld>
            <a:endParaRPr lang="en-US"/>
          </a:p>
        </p:txBody>
      </p:sp>
      <p:sp>
        <p:nvSpPr>
          <p:cNvPr id="5" name="Footer Placeholder 4">
            <a:extLst>
              <a:ext uri="{FF2B5EF4-FFF2-40B4-BE49-F238E27FC236}">
                <a16:creationId xmlns:a16="http://schemas.microsoft.com/office/drawing/2014/main" id="{D51355BE-D489-5AE3-AEC7-5A690CD11B1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B06AB691-B4A1-55FC-A299-DE1DCD73458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6324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14</a:t>
            </a:fld>
            <a:endParaRPr lang="en-US"/>
          </a:p>
        </p:txBody>
      </p:sp>
      <p:sp>
        <p:nvSpPr>
          <p:cNvPr id="5" name="Footer Placeholder 4">
            <a:extLst>
              <a:ext uri="{FF2B5EF4-FFF2-40B4-BE49-F238E27FC236}">
                <a16:creationId xmlns:a16="http://schemas.microsoft.com/office/drawing/2014/main" id="{D4CE9EAC-81C7-A576-80D2-3B0F9A9B1F0D}"/>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B30B5FA-B965-382D-722C-4B77458566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67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15</a:t>
            </a:fld>
            <a:endParaRPr lang="en-US"/>
          </a:p>
        </p:txBody>
      </p:sp>
      <p:sp>
        <p:nvSpPr>
          <p:cNvPr id="5" name="Footer Placeholder 4">
            <a:extLst>
              <a:ext uri="{FF2B5EF4-FFF2-40B4-BE49-F238E27FC236}">
                <a16:creationId xmlns:a16="http://schemas.microsoft.com/office/drawing/2014/main" id="{000BC9DA-7B23-3627-08EC-BA0EC79E98F9}"/>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63B7E8C0-9EF1-033A-1431-5EE12DF730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686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16</a:t>
            </a:fld>
            <a:endParaRPr lang="en-US"/>
          </a:p>
        </p:txBody>
      </p:sp>
      <p:sp>
        <p:nvSpPr>
          <p:cNvPr id="5" name="Footer Placeholder 4">
            <a:extLst>
              <a:ext uri="{FF2B5EF4-FFF2-40B4-BE49-F238E27FC236}">
                <a16:creationId xmlns:a16="http://schemas.microsoft.com/office/drawing/2014/main" id="{16600EDC-745A-619F-366D-ABD52E2184C6}"/>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368C4233-8338-74D7-9712-9D7226AA1B8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74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2</a:t>
            </a:fld>
            <a:endParaRPr lang="en-US"/>
          </a:p>
        </p:txBody>
      </p:sp>
      <p:sp>
        <p:nvSpPr>
          <p:cNvPr id="5" name="Footer Placeholder 4">
            <a:extLst>
              <a:ext uri="{FF2B5EF4-FFF2-40B4-BE49-F238E27FC236}">
                <a16:creationId xmlns:a16="http://schemas.microsoft.com/office/drawing/2014/main" id="{98EC80C7-14DF-2317-2AB9-7644A451B44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C1340E7E-728C-C154-DB52-CBD29CA681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9756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work for a group of senior church leaders in Norfolk.  We have a website and the group is called Churches Together in Norfolk and Waveney.  The group focuses on what we do in our great county of Norfolk – where you all live.  It is part of a much bigger </a:t>
            </a:r>
            <a:r>
              <a:rPr lang="en-US" sz="1600" dirty="0" err="1"/>
              <a:t>organisation</a:t>
            </a:r>
            <a:r>
              <a:rPr lang="en-US" sz="1600" dirty="0"/>
              <a:t> called Churches Together in England.</a:t>
            </a:r>
          </a:p>
        </p:txBody>
      </p:sp>
      <p:sp>
        <p:nvSpPr>
          <p:cNvPr id="4" name="Slide Number Placeholder 3"/>
          <p:cNvSpPr>
            <a:spLocks noGrp="1"/>
          </p:cNvSpPr>
          <p:nvPr>
            <p:ph type="sldNum" sz="quarter" idx="5"/>
          </p:nvPr>
        </p:nvSpPr>
        <p:spPr/>
        <p:txBody>
          <a:bodyPr/>
          <a:lstStyle/>
          <a:p>
            <a:fld id="{B029F04F-6880-0B4E-BE1B-4ACF55BB233F}" type="slidenum">
              <a:rPr lang="en-US" smtClean="0"/>
              <a:t>3</a:t>
            </a:fld>
            <a:endParaRPr lang="en-US"/>
          </a:p>
        </p:txBody>
      </p:sp>
      <p:sp>
        <p:nvSpPr>
          <p:cNvPr id="5" name="Footer Placeholder 4">
            <a:extLst>
              <a:ext uri="{FF2B5EF4-FFF2-40B4-BE49-F238E27FC236}">
                <a16:creationId xmlns:a16="http://schemas.microsoft.com/office/drawing/2014/main" id="{B9FE5842-EF87-9F69-1A2B-12159F95E715}"/>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AB00FBB3-AEBB-930F-F14B-38E5B8E65A1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157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Across the world there are many many different Christian churches or traditions like Roman Catholic, Orthodox, Baptists, Anglicans and so on.  But can you guess how many there are across the whole world?  Nearly 50,000!  In England alone we have 50 different churches or traditions.  In Norfolk we also have many different churches.  In Churches Together in Norfolk and Waveney we have seven member churches, but we have a much greater number of groups where Christians from other churches also work together to serve the people in their local communities.</a:t>
            </a:r>
          </a:p>
        </p:txBody>
      </p:sp>
      <p:sp>
        <p:nvSpPr>
          <p:cNvPr id="4" name="Slide Number Placeholder 3"/>
          <p:cNvSpPr>
            <a:spLocks noGrp="1"/>
          </p:cNvSpPr>
          <p:nvPr>
            <p:ph type="sldNum" sz="quarter" idx="5"/>
          </p:nvPr>
        </p:nvSpPr>
        <p:spPr/>
        <p:txBody>
          <a:bodyPr/>
          <a:lstStyle/>
          <a:p>
            <a:fld id="{B029F04F-6880-0B4E-BE1B-4ACF55BB233F}" type="slidenum">
              <a:rPr lang="en-US" smtClean="0"/>
              <a:t>4</a:t>
            </a:fld>
            <a:endParaRPr lang="en-US"/>
          </a:p>
        </p:txBody>
      </p:sp>
      <p:sp>
        <p:nvSpPr>
          <p:cNvPr id="5" name="Footer Placeholder 4">
            <a:extLst>
              <a:ext uri="{FF2B5EF4-FFF2-40B4-BE49-F238E27FC236}">
                <a16:creationId xmlns:a16="http://schemas.microsoft.com/office/drawing/2014/main" id="{D9C32E48-3523-8C9D-8C33-30B961A7097F}"/>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5889FD6E-FDFF-1019-E60E-5B3A6C9F980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4516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Here are three pictures of some of the senior church leaders who make up NWCT.  The first is from a pilgrimage to Rome earlier this year to meet the Pope.  The picture below and the big picture was taken last year when they signed an agreement in Norwich Cathedral to work together and help each other.  </a:t>
            </a:r>
          </a:p>
        </p:txBody>
      </p:sp>
      <p:sp>
        <p:nvSpPr>
          <p:cNvPr id="4" name="Slide Number Placeholder 3"/>
          <p:cNvSpPr>
            <a:spLocks noGrp="1"/>
          </p:cNvSpPr>
          <p:nvPr>
            <p:ph type="sldNum" sz="quarter" idx="5"/>
          </p:nvPr>
        </p:nvSpPr>
        <p:spPr/>
        <p:txBody>
          <a:bodyPr/>
          <a:lstStyle/>
          <a:p>
            <a:fld id="{B029F04F-6880-0B4E-BE1B-4ACF55BB233F}" type="slidenum">
              <a:rPr lang="en-US" smtClean="0"/>
              <a:t>5</a:t>
            </a:fld>
            <a:endParaRPr lang="en-US"/>
          </a:p>
        </p:txBody>
      </p:sp>
      <p:sp>
        <p:nvSpPr>
          <p:cNvPr id="5" name="Footer Placeholder 4">
            <a:extLst>
              <a:ext uri="{FF2B5EF4-FFF2-40B4-BE49-F238E27FC236}">
                <a16:creationId xmlns:a16="http://schemas.microsoft.com/office/drawing/2014/main" id="{1F765CE2-0CB1-C7F2-3855-FA05AC0652B8}"/>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0B07078B-5069-FC8D-088E-AEE0734E00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8695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6</a:t>
            </a:fld>
            <a:endParaRPr lang="en-US"/>
          </a:p>
        </p:txBody>
      </p:sp>
      <p:sp>
        <p:nvSpPr>
          <p:cNvPr id="5" name="Footer Placeholder 4">
            <a:extLst>
              <a:ext uri="{FF2B5EF4-FFF2-40B4-BE49-F238E27FC236}">
                <a16:creationId xmlns:a16="http://schemas.microsoft.com/office/drawing/2014/main" id="{5AF85D55-18E8-1DEB-9D22-2FB416EB7DE3}"/>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E3F2541C-4F00-C628-04FD-812A81DD670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8116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7</a:t>
            </a:fld>
            <a:endParaRPr lang="en-US"/>
          </a:p>
        </p:txBody>
      </p:sp>
      <p:sp>
        <p:nvSpPr>
          <p:cNvPr id="5" name="Footer Placeholder 4">
            <a:extLst>
              <a:ext uri="{FF2B5EF4-FFF2-40B4-BE49-F238E27FC236}">
                <a16:creationId xmlns:a16="http://schemas.microsoft.com/office/drawing/2014/main" id="{1E6B3AAA-D8AC-77C4-4659-0EB9FD8ACF96}"/>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187DCCB-E01E-FD6C-E402-BAD72156673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903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8</a:t>
            </a:fld>
            <a:endParaRPr lang="en-US"/>
          </a:p>
        </p:txBody>
      </p:sp>
      <p:sp>
        <p:nvSpPr>
          <p:cNvPr id="5" name="Footer Placeholder 4">
            <a:extLst>
              <a:ext uri="{FF2B5EF4-FFF2-40B4-BE49-F238E27FC236}">
                <a16:creationId xmlns:a16="http://schemas.microsoft.com/office/drawing/2014/main" id="{049A41B2-EA9E-299D-FF6A-5E92458D6F88}"/>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8A7AD64D-AB00-8B41-3DB8-1D43C720009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6622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29F04F-6880-0B4E-BE1B-4ACF55BB233F}" type="slidenum">
              <a:rPr lang="en-US" smtClean="0"/>
              <a:t>9</a:t>
            </a:fld>
            <a:endParaRPr lang="en-US"/>
          </a:p>
        </p:txBody>
      </p:sp>
      <p:sp>
        <p:nvSpPr>
          <p:cNvPr id="5" name="Footer Placeholder 4">
            <a:extLst>
              <a:ext uri="{FF2B5EF4-FFF2-40B4-BE49-F238E27FC236}">
                <a16:creationId xmlns:a16="http://schemas.microsoft.com/office/drawing/2014/main" id="{6D650A7A-AA74-DBDB-2E63-79CA3010C6E8}"/>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F7E32D49-E4BD-19AF-6ABA-85780748D1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7623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pn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pic>
        <p:nvPicPr>
          <p:cNvPr id="9" name="Picture 8" descr="A group of children standing together&#10;&#10;AI-generated content may be incorrect.">
            <a:extLst>
              <a:ext uri="{FF2B5EF4-FFF2-40B4-BE49-F238E27FC236}">
                <a16:creationId xmlns:a16="http://schemas.microsoft.com/office/drawing/2014/main" id="{6C6ADDF1-2282-C426-BAC4-3DB783E9D9DD}"/>
              </a:ext>
            </a:extLst>
          </p:cNvPr>
          <p:cNvPicPr>
            <a:picLocks noChangeAspect="1"/>
          </p:cNvPicPr>
          <p:nvPr/>
        </p:nvPicPr>
        <p:blipFill>
          <a:blip r:embed="rId3"/>
          <a:srcRect l="4416" r="6569" b="2"/>
          <a:stretch>
            <a:fillRect/>
          </a:stretch>
        </p:blipFill>
        <p:spPr>
          <a:xfrm>
            <a:off x="20" y="1282"/>
            <a:ext cx="9143980" cy="68567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oster with cartoon characters and text&#10;&#10;AI-generated content may be incorrect.">
            <a:extLst>
              <a:ext uri="{FF2B5EF4-FFF2-40B4-BE49-F238E27FC236}">
                <a16:creationId xmlns:a16="http://schemas.microsoft.com/office/drawing/2014/main" id="{66034864-2C92-6AF4-6E61-FE25BADE4A23}"/>
              </a:ext>
            </a:extLst>
          </p:cNvPr>
          <p:cNvPicPr>
            <a:picLocks noChangeAspect="1"/>
          </p:cNvPicPr>
          <p:nvPr/>
        </p:nvPicPr>
        <p:blipFill>
          <a:blip r:embed="rId3"/>
          <a:stretch>
            <a:fillRect/>
          </a:stretch>
        </p:blipFill>
        <p:spPr>
          <a:xfrm>
            <a:off x="2588324" y="457200"/>
            <a:ext cx="3967351" cy="5943600"/>
          </a:xfrm>
          <a:prstGeom prst="rect">
            <a:avLst/>
          </a:prstGeom>
        </p:spPr>
      </p:pic>
    </p:spTree>
    <p:extLst>
      <p:ext uri="{BB962C8B-B14F-4D97-AF65-F5344CB8AC3E}">
        <p14:creationId xmlns:p14="http://schemas.microsoft.com/office/powerpoint/2010/main" val="172913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GB" sz="3500" dirty="0"/>
              <a:t>We Don’t Have to Be the Same</a:t>
            </a:r>
          </a:p>
        </p:txBody>
      </p:sp>
      <p:pic>
        <p:nvPicPr>
          <p:cNvPr id="3" name="Picture 2" descr="A group of kids standing in a field with a rainbow in the background&#10;&#10;AI-generated content may be incorrect.">
            <a:extLst>
              <a:ext uri="{FF2B5EF4-FFF2-40B4-BE49-F238E27FC236}">
                <a16:creationId xmlns:a16="http://schemas.microsoft.com/office/drawing/2014/main" id="{ECFD556C-CB15-41C1-737F-C9A7B53BC7CB}"/>
              </a:ext>
            </a:extLst>
          </p:cNvPr>
          <p:cNvPicPr>
            <a:picLocks noChangeAspect="1"/>
          </p:cNvPicPr>
          <p:nvPr/>
        </p:nvPicPr>
        <p:blipFill>
          <a:blip r:embed="rId3"/>
          <a:srcRect r="33259"/>
          <a:stretch>
            <a:fillRect/>
          </a:stretch>
        </p:blipFill>
        <p:spPr>
          <a:xfrm>
            <a:off x="5087472" y="1"/>
            <a:ext cx="4061646" cy="6858000"/>
          </a:xfrm>
          <a:prstGeom prst="rect">
            <a:avLst/>
          </a:prstGeom>
        </p:spPr>
      </p:pic>
      <p:graphicFrame>
        <p:nvGraphicFramePr>
          <p:cNvPr id="5" name="Content Placeholder 2">
            <a:extLst>
              <a:ext uri="{FF2B5EF4-FFF2-40B4-BE49-F238E27FC236}">
                <a16:creationId xmlns:a16="http://schemas.microsoft.com/office/drawing/2014/main" id="{6681B716-D809-7BB6-C4DC-FDA3FAE7013B}"/>
              </a:ext>
            </a:extLst>
          </p:cNvPr>
          <p:cNvGraphicFramePr>
            <a:graphicFrameLocks noGrp="1"/>
          </p:cNvGraphicFramePr>
          <p:nvPr>
            <p:ph idx="1"/>
            <p:extLst>
              <p:ext uri="{D42A27DB-BD31-4B8C-83A1-F6EECF244321}">
                <p14:modId xmlns:p14="http://schemas.microsoft.com/office/powerpoint/2010/main" val="2189842259"/>
              </p:ext>
            </p:extLst>
          </p:nvPr>
        </p:nvGraphicFramePr>
        <p:xfrm>
          <a:off x="228601" y="2324912"/>
          <a:ext cx="4752474" cy="4533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1" y="639193"/>
            <a:ext cx="2678858" cy="3573516"/>
          </a:xfrm>
        </p:spPr>
        <p:txBody>
          <a:bodyPr vert="horz" lIns="91440" tIns="45720" rIns="91440" bIns="45720" rtlCol="0" anchor="b">
            <a:normAutofit/>
          </a:bodyPr>
          <a:lstStyle/>
          <a:p>
            <a:pPr algn="l" defTabSz="914400">
              <a:lnSpc>
                <a:spcPct val="90000"/>
              </a:lnSpc>
            </a:pPr>
            <a:r>
              <a:rPr lang="en-US" sz="4800" kern="1200">
                <a:solidFill>
                  <a:schemeClr val="tx1"/>
                </a:solidFill>
                <a:latin typeface="+mj-lt"/>
                <a:ea typeface="+mj-ea"/>
                <a:cs typeface="+mj-cs"/>
              </a:rPr>
              <a:t>What Is the Common Good?</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people holding a globe&#10;&#10;AI-generated content may be incorrect.">
            <a:extLst>
              <a:ext uri="{FF2B5EF4-FFF2-40B4-BE49-F238E27FC236}">
                <a16:creationId xmlns:a16="http://schemas.microsoft.com/office/drawing/2014/main" id="{E2386EE6-2003-E548-DA55-B30D82BFAFD0}"/>
              </a:ext>
            </a:extLst>
          </p:cNvPr>
          <p:cNvPicPr>
            <a:picLocks noGrp="1" noChangeAspect="1"/>
          </p:cNvPicPr>
          <p:nvPr>
            <p:ph idx="1"/>
          </p:nvPr>
        </p:nvPicPr>
        <p:blipFill>
          <a:blip r:embed="rId3"/>
          <a:stretch>
            <a:fillRect/>
          </a:stretch>
        </p:blipFill>
        <p:spPr>
          <a:xfrm>
            <a:off x="3158019" y="-18288"/>
            <a:ext cx="5985981" cy="68762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GB" dirty="0">
                <a:solidFill>
                  <a:srgbClr val="FFFFFF"/>
                </a:solidFill>
              </a:rPr>
              <a:t>How can You help with Unity?</a:t>
            </a:r>
          </a:p>
        </p:txBody>
      </p:sp>
      <p:graphicFrame>
        <p:nvGraphicFramePr>
          <p:cNvPr id="5" name="Content Placeholder 2">
            <a:extLst>
              <a:ext uri="{FF2B5EF4-FFF2-40B4-BE49-F238E27FC236}">
                <a16:creationId xmlns:a16="http://schemas.microsoft.com/office/drawing/2014/main" id="{55C33B25-A7D6-08F7-1961-E6A48695DABC}"/>
              </a:ext>
            </a:extLst>
          </p:cNvPr>
          <p:cNvGraphicFramePr>
            <a:graphicFrameLocks noGrp="1"/>
          </p:cNvGraphicFramePr>
          <p:nvPr>
            <p:ph idx="1"/>
            <p:extLst>
              <p:ext uri="{D42A27DB-BD31-4B8C-83A1-F6EECF244321}">
                <p14:modId xmlns:p14="http://schemas.microsoft.com/office/powerpoint/2010/main" val="947964325"/>
              </p:ext>
            </p:extLst>
          </p:nvPr>
        </p:nvGraphicFramePr>
        <p:xfrm>
          <a:off x="483042" y="1816768"/>
          <a:ext cx="8195871" cy="5041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5" name="Rectangle 2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0"/>
            <a:ext cx="3485178" cy="1094874"/>
          </a:xfrm>
        </p:spPr>
        <p:txBody>
          <a:bodyPr anchor="ctr">
            <a:normAutofit/>
          </a:bodyPr>
          <a:lstStyle/>
          <a:p>
            <a:r>
              <a:rPr lang="en-GB" sz="3500" b="1" dirty="0"/>
              <a:t>Remember</a:t>
            </a:r>
          </a:p>
        </p:txBody>
      </p:sp>
      <p:pic>
        <p:nvPicPr>
          <p:cNvPr id="6" name="Picture 5" descr="A group of kids standing in a field with a rainbow in the background&#10;&#10;AI-generated content may be incorrect.">
            <a:extLst>
              <a:ext uri="{FF2B5EF4-FFF2-40B4-BE49-F238E27FC236}">
                <a16:creationId xmlns:a16="http://schemas.microsoft.com/office/drawing/2014/main" id="{2519CB49-1B7F-EA09-241F-D7878C6C5120}"/>
              </a:ext>
            </a:extLst>
          </p:cNvPr>
          <p:cNvPicPr>
            <a:picLocks noChangeAspect="1"/>
          </p:cNvPicPr>
          <p:nvPr/>
        </p:nvPicPr>
        <p:blipFill>
          <a:blip r:embed="rId3"/>
          <a:srcRect r="33259"/>
          <a:stretch>
            <a:fillRect/>
          </a:stretch>
        </p:blipFill>
        <p:spPr>
          <a:xfrm>
            <a:off x="4969790" y="1"/>
            <a:ext cx="4179327" cy="6858000"/>
          </a:xfrm>
          <a:prstGeom prst="rect">
            <a:avLst/>
          </a:prstGeom>
        </p:spPr>
      </p:pic>
      <p:graphicFrame>
        <p:nvGraphicFramePr>
          <p:cNvPr id="5" name="Content Placeholder 2">
            <a:extLst>
              <a:ext uri="{FF2B5EF4-FFF2-40B4-BE49-F238E27FC236}">
                <a16:creationId xmlns:a16="http://schemas.microsoft.com/office/drawing/2014/main" id="{623D94B3-96FF-3261-80D6-B32D783D4F2D}"/>
              </a:ext>
            </a:extLst>
          </p:cNvPr>
          <p:cNvGraphicFramePr>
            <a:graphicFrameLocks noGrp="1"/>
          </p:cNvGraphicFramePr>
          <p:nvPr>
            <p:ph idx="1"/>
            <p:extLst>
              <p:ext uri="{D42A27DB-BD31-4B8C-83A1-F6EECF244321}">
                <p14:modId xmlns:p14="http://schemas.microsoft.com/office/powerpoint/2010/main" val="2402507947"/>
              </p:ext>
            </p:extLst>
          </p:nvPr>
        </p:nvGraphicFramePr>
        <p:xfrm>
          <a:off x="168441" y="950495"/>
          <a:ext cx="4796230" cy="5907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Triangle 8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C8D753-08FD-174B-6CFC-4BCDB94E585C}"/>
              </a:ext>
            </a:extLst>
          </p:cNvPr>
          <p:cNvSpPr>
            <a:spLocks noGrp="1"/>
          </p:cNvSpPr>
          <p:nvPr>
            <p:ph type="ctrTitle"/>
          </p:nvPr>
        </p:nvSpPr>
        <p:spPr>
          <a:xfrm>
            <a:off x="723900" y="1036674"/>
            <a:ext cx="2766822" cy="3514364"/>
          </a:xfrm>
        </p:spPr>
        <p:txBody>
          <a:bodyPr vert="horz" lIns="91440" tIns="45720" rIns="91440" bIns="45720" rtlCol="0" anchor="b">
            <a:normAutofit/>
          </a:bodyPr>
          <a:lstStyle/>
          <a:p>
            <a:pPr algn="r" defTabSz="914400">
              <a:lnSpc>
                <a:spcPct val="90000"/>
              </a:lnSpc>
            </a:pPr>
            <a:r>
              <a:rPr lang="en-US" sz="5400" kern="1200">
                <a:latin typeface="+mj-lt"/>
                <a:ea typeface="+mj-ea"/>
                <a:cs typeface="+mj-cs"/>
              </a:rPr>
              <a:t>Thank you for listening!</a:t>
            </a:r>
          </a:p>
        </p:txBody>
      </p:sp>
      <p:pic>
        <p:nvPicPr>
          <p:cNvPr id="10" name="Picture 9" descr="A dog with its tongue out&#10;&#10;Description automatically generated">
            <a:extLst>
              <a:ext uri="{FF2B5EF4-FFF2-40B4-BE49-F238E27FC236}">
                <a16:creationId xmlns:a16="http://schemas.microsoft.com/office/drawing/2014/main" id="{B045B8C6-C532-C783-42E1-9F1A4B00E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227" y="1424763"/>
            <a:ext cx="3458742" cy="3441535"/>
          </a:xfrm>
          <a:prstGeom prst="rect">
            <a:avLst/>
          </a:prstGeom>
        </p:spPr>
      </p:pic>
    </p:spTree>
    <p:extLst>
      <p:ext uri="{BB962C8B-B14F-4D97-AF65-F5344CB8AC3E}">
        <p14:creationId xmlns:p14="http://schemas.microsoft.com/office/powerpoint/2010/main" val="131794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87E66E-D043-BA6B-332D-687094903015}"/>
              </a:ext>
            </a:extLst>
          </p:cNvPr>
          <p:cNvSpPr>
            <a:spLocks noGrp="1"/>
          </p:cNvSpPr>
          <p:nvPr>
            <p:ph type="title"/>
          </p:nvPr>
        </p:nvSpPr>
        <p:spPr>
          <a:xfrm>
            <a:off x="4942996" y="4267832"/>
            <a:ext cx="3604497" cy="1297115"/>
          </a:xfrm>
        </p:spPr>
        <p:txBody>
          <a:bodyPr vert="horz" lIns="91440" tIns="45720" rIns="91440" bIns="45720" rtlCol="0" anchor="t">
            <a:normAutofit/>
          </a:bodyPr>
          <a:lstStyle/>
          <a:p>
            <a:pPr algn="l" defTabSz="914400">
              <a:lnSpc>
                <a:spcPct val="90000"/>
              </a:lnSpc>
            </a:pPr>
            <a:r>
              <a:rPr lang="en-US" sz="3500" b="1" kern="1200" dirty="0">
                <a:solidFill>
                  <a:schemeClr val="tx2"/>
                </a:solidFill>
                <a:latin typeface="+mj-lt"/>
                <a:ea typeface="+mj-ea"/>
                <a:cs typeface="+mj-cs"/>
              </a:rPr>
              <a:t>ANY QUESTIONS</a:t>
            </a:r>
          </a:p>
        </p:txBody>
      </p:sp>
      <p:pic>
        <p:nvPicPr>
          <p:cNvPr id="7" name="Graphic 6" descr="Help">
            <a:extLst>
              <a:ext uri="{FF2B5EF4-FFF2-40B4-BE49-F238E27FC236}">
                <a16:creationId xmlns:a16="http://schemas.microsoft.com/office/drawing/2014/main" id="{7EB5BFDE-E1E5-7240-91F4-AEDE0A343A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2825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693E-7ED2-6822-A2B4-59F3AC00FC96}"/>
              </a:ext>
            </a:extLst>
          </p:cNvPr>
          <p:cNvSpPr>
            <a:spLocks noGrp="1"/>
          </p:cNvSpPr>
          <p:nvPr>
            <p:ph type="title"/>
          </p:nvPr>
        </p:nvSpPr>
        <p:spPr>
          <a:xfrm>
            <a:off x="216568" y="-20399"/>
            <a:ext cx="4614727" cy="782053"/>
          </a:xfrm>
          <a:ln>
            <a:noFill/>
          </a:ln>
        </p:spPr>
        <p:style>
          <a:lnRef idx="2">
            <a:schemeClr val="accent2"/>
          </a:lnRef>
          <a:fillRef idx="1">
            <a:schemeClr val="lt1"/>
          </a:fillRef>
          <a:effectRef idx="0">
            <a:schemeClr val="accent2"/>
          </a:effectRef>
          <a:fontRef idx="minor">
            <a:schemeClr val="dk1"/>
          </a:fontRef>
        </p:style>
        <p:txBody>
          <a:bodyPr anchor="b">
            <a:normAutofit/>
          </a:bodyPr>
          <a:lstStyle/>
          <a:p>
            <a:r>
              <a:rPr lang="en-US" sz="2800" b="1" dirty="0"/>
              <a:t>What does Ecumenical mean?</a:t>
            </a:r>
          </a:p>
        </p:txBody>
      </p:sp>
      <p:pic>
        <p:nvPicPr>
          <p:cNvPr id="8" name="Picture 7" descr="A group of people holding hands together&#10;&#10;AI-generated content may be incorrect.">
            <a:extLst>
              <a:ext uri="{FF2B5EF4-FFF2-40B4-BE49-F238E27FC236}">
                <a16:creationId xmlns:a16="http://schemas.microsoft.com/office/drawing/2014/main" id="{34B3F263-3612-332E-0FB9-496ED668E841}"/>
              </a:ext>
            </a:extLst>
          </p:cNvPr>
          <p:cNvPicPr>
            <a:picLocks noChangeAspect="1"/>
          </p:cNvPicPr>
          <p:nvPr/>
        </p:nvPicPr>
        <p:blipFill>
          <a:blip r:embed="rId3"/>
          <a:stretch>
            <a:fillRect/>
          </a:stretch>
        </p:blipFill>
        <p:spPr>
          <a:xfrm>
            <a:off x="5215913" y="1652210"/>
            <a:ext cx="3845535" cy="3750685"/>
          </a:xfrm>
          <a:prstGeom prst="rect">
            <a:avLst/>
          </a:prstGeom>
          <a:solidFill>
            <a:schemeClr val="bg2"/>
          </a:solidFill>
        </p:spPr>
      </p:pic>
      <p:grpSp>
        <p:nvGrpSpPr>
          <p:cNvPr id="49" name="Group 4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50" name="Rectangle 4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7FFBB1C5-3EC2-D23D-1A65-661894CB7270}"/>
              </a:ext>
            </a:extLst>
          </p:cNvPr>
          <p:cNvSpPr txBox="1">
            <a:spLocks/>
          </p:cNvSpPr>
          <p:nvPr/>
        </p:nvSpPr>
        <p:spPr>
          <a:xfrm>
            <a:off x="457200" y="3009818"/>
            <a:ext cx="8229600" cy="7820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p>
        </p:txBody>
      </p:sp>
      <p:sp>
        <p:nvSpPr>
          <p:cNvPr id="5" name="Content Placeholder 2">
            <a:extLst>
              <a:ext uri="{FF2B5EF4-FFF2-40B4-BE49-F238E27FC236}">
                <a16:creationId xmlns:a16="http://schemas.microsoft.com/office/drawing/2014/main" id="{29806738-859E-4AC1-4860-015A7819981D}"/>
              </a:ext>
            </a:extLst>
          </p:cNvPr>
          <p:cNvSpPr txBox="1">
            <a:spLocks/>
          </p:cNvSpPr>
          <p:nvPr/>
        </p:nvSpPr>
        <p:spPr>
          <a:xfrm>
            <a:off x="457200" y="4419435"/>
            <a:ext cx="8229600" cy="7820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a:p>
        </p:txBody>
      </p:sp>
      <p:graphicFrame>
        <p:nvGraphicFramePr>
          <p:cNvPr id="7" name="Content Placeholder 2">
            <a:extLst>
              <a:ext uri="{FF2B5EF4-FFF2-40B4-BE49-F238E27FC236}">
                <a16:creationId xmlns:a16="http://schemas.microsoft.com/office/drawing/2014/main" id="{8196A6FD-AC0A-C4ED-9AA1-594F30CD3468}"/>
              </a:ext>
            </a:extLst>
          </p:cNvPr>
          <p:cNvGraphicFramePr>
            <a:graphicFrameLocks noGrp="1"/>
          </p:cNvGraphicFramePr>
          <p:nvPr>
            <p:ph idx="1"/>
            <p:extLst>
              <p:ext uri="{D42A27DB-BD31-4B8C-83A1-F6EECF244321}">
                <p14:modId xmlns:p14="http://schemas.microsoft.com/office/powerpoint/2010/main" val="3406453177"/>
              </p:ext>
            </p:extLst>
          </p:nvPr>
        </p:nvGraphicFramePr>
        <p:xfrm>
          <a:off x="107645" y="886244"/>
          <a:ext cx="4832572" cy="5811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109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website&#10;&#10;AI-generated content may be incorrect.">
            <a:extLst>
              <a:ext uri="{FF2B5EF4-FFF2-40B4-BE49-F238E27FC236}">
                <a16:creationId xmlns:a16="http://schemas.microsoft.com/office/drawing/2014/main" id="{D29A4B4A-6DC2-012A-4560-4FB872C97262}"/>
              </a:ext>
            </a:extLst>
          </p:cNvPr>
          <p:cNvPicPr>
            <a:picLocks noGrp="1" noChangeAspect="1"/>
          </p:cNvPicPr>
          <p:nvPr>
            <p:ph idx="1"/>
          </p:nvPr>
        </p:nvPicPr>
        <p:blipFill>
          <a:blip r:embed="rId3"/>
          <a:srcRect r="5650" b="1"/>
          <a:stretch>
            <a:fillRect/>
          </a:stretch>
        </p:blipFill>
        <p:spPr>
          <a:xfrm>
            <a:off x="50285" y="220948"/>
            <a:ext cx="8853083" cy="6415243"/>
          </a:xfrm>
          <a:prstGeom prst="rect">
            <a:avLst/>
          </a:prstGeom>
        </p:spPr>
      </p:pic>
    </p:spTree>
    <p:extLst>
      <p:ext uri="{BB962C8B-B14F-4D97-AF65-F5344CB8AC3E}">
        <p14:creationId xmlns:p14="http://schemas.microsoft.com/office/powerpoint/2010/main" val="309528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different colored buildings&#10;&#10;AI-generated content may be incorrect.">
            <a:extLst>
              <a:ext uri="{FF2B5EF4-FFF2-40B4-BE49-F238E27FC236}">
                <a16:creationId xmlns:a16="http://schemas.microsoft.com/office/drawing/2014/main" id="{6958B967-842C-6FFD-B78B-1A9222A1B97F}"/>
              </a:ext>
            </a:extLst>
          </p:cNvPr>
          <p:cNvPicPr>
            <a:picLocks noChangeAspect="1"/>
          </p:cNvPicPr>
          <p:nvPr/>
        </p:nvPicPr>
        <p:blipFill>
          <a:blip r:embed="rId3"/>
          <a:stretch>
            <a:fillRect/>
          </a:stretch>
        </p:blipFill>
        <p:spPr>
          <a:xfrm>
            <a:off x="4632324" y="2084297"/>
            <a:ext cx="4029075" cy="2689406"/>
          </a:xfrm>
          <a:prstGeom prst="rect">
            <a:avLst/>
          </a:prstGeom>
        </p:spPr>
      </p:pic>
      <p:sp>
        <p:nvSpPr>
          <p:cNvPr id="44" name="Rectangle 4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people standing together&#10;&#10;AI-generated content may be incorrect.">
            <a:extLst>
              <a:ext uri="{FF2B5EF4-FFF2-40B4-BE49-F238E27FC236}">
                <a16:creationId xmlns:a16="http://schemas.microsoft.com/office/drawing/2014/main" id="{A0537CC6-C8D6-93F8-A22F-0572C8B082A6}"/>
              </a:ext>
            </a:extLst>
          </p:cNvPr>
          <p:cNvPicPr>
            <a:picLocks noChangeAspect="1"/>
          </p:cNvPicPr>
          <p:nvPr/>
        </p:nvPicPr>
        <p:blipFill>
          <a:blip r:embed="rId4"/>
          <a:stretch>
            <a:fillRect/>
          </a:stretch>
        </p:blipFill>
        <p:spPr>
          <a:xfrm>
            <a:off x="482599" y="1414463"/>
            <a:ext cx="4029074" cy="4029074"/>
          </a:xfrm>
          <a:prstGeom prst="rect">
            <a:avLst/>
          </a:prstGeom>
        </p:spPr>
      </p:pic>
    </p:spTree>
    <p:extLst>
      <p:ext uri="{BB962C8B-B14F-4D97-AF65-F5344CB8AC3E}">
        <p14:creationId xmlns:p14="http://schemas.microsoft.com/office/powerpoint/2010/main" val="170010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3135249" cy="2788074"/>
          </a:xfrm>
          <a:prstGeom prst="rect">
            <a:avLst/>
          </a:prstGeom>
          <a:solidFill>
            <a:srgbClr val="FFFFFF"/>
          </a:solidFill>
          <a:ln w="19050">
            <a:solidFill>
              <a:srgbClr val="EF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a large room&#10;&#10;AI-generated content may be incorrect.">
            <a:extLst>
              <a:ext uri="{FF2B5EF4-FFF2-40B4-BE49-F238E27FC236}">
                <a16:creationId xmlns:a16="http://schemas.microsoft.com/office/drawing/2014/main" id="{C36D2044-4C5F-283B-132C-C9FAEC95C9A9}"/>
              </a:ext>
            </a:extLst>
          </p:cNvPr>
          <p:cNvPicPr>
            <a:picLocks noChangeAspect="1"/>
          </p:cNvPicPr>
          <p:nvPr/>
        </p:nvPicPr>
        <p:blipFill>
          <a:blip r:embed="rId3"/>
          <a:srcRect l="15505" r="14644" b="1"/>
          <a:stretch>
            <a:fillRect/>
          </a:stretch>
        </p:blipFill>
        <p:spPr>
          <a:xfrm>
            <a:off x="566768" y="643467"/>
            <a:ext cx="2691495" cy="2475653"/>
          </a:xfrm>
          <a:prstGeom prst="rect">
            <a:avLst/>
          </a:prstGeom>
        </p:spPr>
      </p:pic>
      <p:sp>
        <p:nvSpPr>
          <p:cNvPr id="26" name="Rectangle 25">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3135249" cy="2788074"/>
          </a:xfrm>
          <a:prstGeom prst="rect">
            <a:avLst/>
          </a:prstGeom>
          <a:solidFill>
            <a:srgbClr val="FFFFFF"/>
          </a:solidFill>
          <a:ln w="19050">
            <a:solidFill>
              <a:srgbClr val="EF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gning a document in a church&#10;&#10;AI-generated content may be incorrect.">
            <a:extLst>
              <a:ext uri="{FF2B5EF4-FFF2-40B4-BE49-F238E27FC236}">
                <a16:creationId xmlns:a16="http://schemas.microsoft.com/office/drawing/2014/main" id="{7A17CBF2-5824-D10E-081D-0B6838D1B900}"/>
              </a:ext>
            </a:extLst>
          </p:cNvPr>
          <p:cNvPicPr>
            <a:picLocks noGrp="1" noChangeAspect="1"/>
          </p:cNvPicPr>
          <p:nvPr>
            <p:ph idx="1"/>
          </p:nvPr>
        </p:nvPicPr>
        <p:blipFill>
          <a:blip r:embed="rId4"/>
          <a:srcRect l="27077" r="4713" b="1"/>
          <a:stretch>
            <a:fillRect/>
          </a:stretch>
        </p:blipFill>
        <p:spPr>
          <a:xfrm>
            <a:off x="569156" y="3748194"/>
            <a:ext cx="2686719" cy="2471631"/>
          </a:xfrm>
          <a:prstGeom prst="rect">
            <a:avLst/>
          </a:prstGeom>
        </p:spPr>
      </p:pic>
      <p:sp>
        <p:nvSpPr>
          <p:cNvPr id="28" name="Rectangle 27">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487090"/>
            <a:ext cx="5056386"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tanding at a podium with a priest standing at the podium&#10;&#10;AI-generated content may be incorrect.">
            <a:extLst>
              <a:ext uri="{FF2B5EF4-FFF2-40B4-BE49-F238E27FC236}">
                <a16:creationId xmlns:a16="http://schemas.microsoft.com/office/drawing/2014/main" id="{A1114966-F538-69E5-1FEA-2031D0A0DB70}"/>
              </a:ext>
            </a:extLst>
          </p:cNvPr>
          <p:cNvPicPr>
            <a:picLocks noChangeAspect="1"/>
          </p:cNvPicPr>
          <p:nvPr/>
        </p:nvPicPr>
        <p:blipFill>
          <a:blip r:embed="rId5"/>
          <a:srcRect l="14377" r="8254" b="-1"/>
          <a:stretch>
            <a:fillRect/>
          </a:stretch>
        </p:blipFill>
        <p:spPr>
          <a:xfrm>
            <a:off x="3858573" y="1377686"/>
            <a:ext cx="4807563" cy="4116687"/>
          </a:xfrm>
          <a:prstGeom prst="rect">
            <a:avLst/>
          </a:prstGeom>
        </p:spPr>
      </p:pic>
    </p:spTree>
    <p:extLst>
      <p:ext uri="{BB962C8B-B14F-4D97-AF65-F5344CB8AC3E}">
        <p14:creationId xmlns:p14="http://schemas.microsoft.com/office/powerpoint/2010/main" val="310575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8630" y="0"/>
            <a:ext cx="3429000" cy="2012607"/>
          </a:xfrm>
        </p:spPr>
        <p:txBody>
          <a:bodyPr anchor="b">
            <a:normAutofit/>
          </a:bodyPr>
          <a:lstStyle/>
          <a:p>
            <a:pPr>
              <a:lnSpc>
                <a:spcPct val="90000"/>
              </a:lnSpc>
            </a:pPr>
            <a:r>
              <a:rPr lang="en-GB" dirty="0"/>
              <a:t>What is Christian Unity?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2586994"/>
            <a:ext cx="4716379" cy="4271006"/>
          </a:xfrm>
        </p:spPr>
        <p:txBody>
          <a:bodyPr>
            <a:noAutofit/>
          </a:bodyPr>
          <a:lstStyle/>
          <a:p>
            <a:r>
              <a:rPr lang="en-GB" sz="2400" dirty="0"/>
              <a:t>Christians working together as one big family who all believe in Jesus.</a:t>
            </a:r>
          </a:p>
          <a:p>
            <a:r>
              <a:rPr lang="en-GB" sz="2400" dirty="0"/>
              <a:t>Although we belong to different churches – we are all Christians who love Jesus and want to tell everyone that He loves them.</a:t>
            </a:r>
          </a:p>
          <a:p>
            <a:r>
              <a:rPr lang="en-GB" sz="2400" dirty="0"/>
              <a:t>Christian Unity means loving each other and sticking together even when we disagree with each other.</a:t>
            </a:r>
          </a:p>
        </p:txBody>
      </p:sp>
      <p:pic>
        <p:nvPicPr>
          <p:cNvPr id="5" name="Picture 4" descr="A group of people standing in the shape of a cross&#10;&#10;AI-generated content may be incorrect.">
            <a:extLst>
              <a:ext uri="{FF2B5EF4-FFF2-40B4-BE49-F238E27FC236}">
                <a16:creationId xmlns:a16="http://schemas.microsoft.com/office/drawing/2014/main" id="{D413A1F8-DB77-0CC3-8DD9-5207BA91449A}"/>
              </a:ext>
            </a:extLst>
          </p:cNvPr>
          <p:cNvPicPr>
            <a:picLocks noChangeAspect="1"/>
          </p:cNvPicPr>
          <p:nvPr/>
        </p:nvPicPr>
        <p:blipFill>
          <a:blip r:embed="rId3"/>
          <a:srcRect l="19337" r="21610" b="1"/>
          <a:stretch>
            <a:fillRect/>
          </a:stretch>
        </p:blipFill>
        <p:spPr>
          <a:xfrm>
            <a:off x="4884821" y="10"/>
            <a:ext cx="425803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heart above them&#10;&#10;AI-generated content may be incorrect.">
            <a:extLst>
              <a:ext uri="{FF2B5EF4-FFF2-40B4-BE49-F238E27FC236}">
                <a16:creationId xmlns:a16="http://schemas.microsoft.com/office/drawing/2014/main" id="{55A01D38-D7B5-563B-B811-9949360350C3}"/>
              </a:ext>
            </a:extLst>
          </p:cNvPr>
          <p:cNvPicPr>
            <a:picLocks noChangeAspect="1"/>
          </p:cNvPicPr>
          <p:nvPr/>
        </p:nvPicPr>
        <p:blipFill>
          <a:blip r:embed="rId3"/>
          <a:srcRect t="26831"/>
          <a:stretch>
            <a:fillRect/>
          </a:stretch>
        </p:blipFill>
        <p:spPr>
          <a:xfrm>
            <a:off x="20" y="10"/>
            <a:ext cx="9143980" cy="4465973"/>
          </a:xfrm>
          <a:prstGeom prst="rect">
            <a:avLst/>
          </a:prstGeom>
        </p:spPr>
      </p:pic>
      <p:sp>
        <p:nvSpPr>
          <p:cNvPr id="12" name="Rectangle: Rounded Corners 1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GB" sz="2400" dirty="0">
                <a:solidFill>
                  <a:schemeClr val="bg1"/>
                </a:solidFill>
              </a:rPr>
              <a:t>Jesus wants Unity</a:t>
            </a:r>
          </a:p>
        </p:txBody>
      </p:sp>
      <p:sp>
        <p:nvSpPr>
          <p:cNvPr id="3" name="Content Placeholder 2"/>
          <p:cNvSpPr>
            <a:spLocks noGrp="1"/>
          </p:cNvSpPr>
          <p:nvPr>
            <p:ph idx="1"/>
          </p:nvPr>
        </p:nvSpPr>
        <p:spPr>
          <a:xfrm>
            <a:off x="425196" y="4956314"/>
            <a:ext cx="8293608" cy="1306417"/>
          </a:xfrm>
        </p:spPr>
        <p:txBody>
          <a:bodyPr>
            <a:normAutofit/>
          </a:bodyPr>
          <a:lstStyle/>
          <a:p>
            <a:pPr algn="ctr">
              <a:buNone/>
            </a:pPr>
            <a:r>
              <a:rPr lang="en-GB" sz="2400" dirty="0"/>
              <a:t>Jesus wants us to be </a:t>
            </a:r>
            <a:r>
              <a:rPr lang="en-GB" sz="2400" b="1" dirty="0"/>
              <a:t>like one big loving family</a:t>
            </a:r>
            <a:r>
              <a:rPr lang="en-GB" sz="2400" dirty="0"/>
              <a:t>. He wants everyone who follows Him to </a:t>
            </a:r>
            <a:r>
              <a:rPr lang="en-GB" sz="2400" b="1" dirty="0"/>
              <a:t>stick together</a:t>
            </a:r>
            <a:r>
              <a:rPr lang="en-GB" sz="2400" dirty="0"/>
              <a:t>, be kind, and help each other — just like good friends do.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0" name="Rectangle 3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2C257CE-425D-0339-21C1-D4741A7184D4}"/>
              </a:ext>
            </a:extLst>
          </p:cNvPr>
          <p:cNvSpPr txBox="1"/>
          <p:nvPr/>
        </p:nvSpPr>
        <p:spPr>
          <a:xfrm>
            <a:off x="1" y="806116"/>
            <a:ext cx="5252679" cy="60518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defTabSz="914400">
              <a:lnSpc>
                <a:spcPct val="90000"/>
              </a:lnSpc>
              <a:spcAft>
                <a:spcPts val="600"/>
              </a:spcAft>
            </a:pPr>
            <a:r>
              <a:rPr lang="en-US" sz="1600" b="1" u="sng" dirty="0">
                <a:solidFill>
                  <a:schemeClr val="tx1"/>
                </a:solidFill>
              </a:rPr>
              <a:t>Because God is All About Love</a:t>
            </a:r>
          </a:p>
          <a:p>
            <a:pPr defTabSz="914400">
              <a:lnSpc>
                <a:spcPct val="90000"/>
              </a:lnSpc>
              <a:spcAft>
                <a:spcPts val="600"/>
              </a:spcAft>
            </a:pPr>
            <a:br>
              <a:rPr lang="en-US" sz="1600" dirty="0">
                <a:solidFill>
                  <a:schemeClr val="tx1"/>
                </a:solidFill>
              </a:rPr>
            </a:br>
            <a:r>
              <a:rPr lang="en-US" sz="1600" dirty="0">
                <a:solidFill>
                  <a:schemeClr val="tx1"/>
                </a:solidFill>
              </a:rPr>
              <a:t>God the Father, Jesus the Son, and the Holy Spirit are always together and full of love.  Jesus wants us to be like that too — loving and close, not fighting, arguing or being mean.</a:t>
            </a:r>
          </a:p>
          <a:p>
            <a:pPr indent="-228600" defTabSz="914400">
              <a:lnSpc>
                <a:spcPct val="90000"/>
              </a:lnSpc>
              <a:spcAft>
                <a:spcPts val="600"/>
              </a:spcAft>
              <a:buFont typeface="Arial" panose="020B0604020202020204" pitchFamily="34" charset="0"/>
              <a:buChar char="•"/>
            </a:pPr>
            <a:endParaRPr lang="en-US" sz="1600" dirty="0">
              <a:solidFill>
                <a:schemeClr val="tx1"/>
              </a:solidFill>
            </a:endParaRPr>
          </a:p>
          <a:p>
            <a:pPr defTabSz="914400">
              <a:lnSpc>
                <a:spcPct val="90000"/>
              </a:lnSpc>
              <a:spcAft>
                <a:spcPts val="600"/>
              </a:spcAft>
            </a:pPr>
            <a:r>
              <a:rPr lang="en-US" sz="1600" b="1" u="sng" dirty="0">
                <a:solidFill>
                  <a:schemeClr val="tx1"/>
                </a:solidFill>
              </a:rPr>
              <a:t>So the World Can See God’s Love</a:t>
            </a:r>
          </a:p>
          <a:p>
            <a:pPr defTabSz="914400">
              <a:lnSpc>
                <a:spcPct val="90000"/>
              </a:lnSpc>
              <a:spcAft>
                <a:spcPts val="600"/>
              </a:spcAft>
            </a:pPr>
            <a:br>
              <a:rPr lang="en-US" sz="1600" dirty="0">
                <a:solidFill>
                  <a:schemeClr val="tx1"/>
                </a:solidFill>
              </a:rPr>
            </a:br>
            <a:r>
              <a:rPr lang="en-US" sz="1600" dirty="0">
                <a:solidFill>
                  <a:schemeClr val="tx1"/>
                </a:solidFill>
              </a:rPr>
              <a:t>When people see Christians being kind and working together, they can see how much love Jesus brings. It’s like shining a bright light that shows how good God is.</a:t>
            </a:r>
          </a:p>
          <a:p>
            <a:pPr indent="-228600" defTabSz="914400">
              <a:lnSpc>
                <a:spcPct val="90000"/>
              </a:lnSpc>
              <a:spcAft>
                <a:spcPts val="600"/>
              </a:spcAft>
              <a:buFont typeface="Arial" panose="020B0604020202020204" pitchFamily="34" charset="0"/>
              <a:buChar char="•"/>
            </a:pPr>
            <a:endParaRPr lang="en-US" sz="1600" dirty="0">
              <a:solidFill>
                <a:schemeClr val="tx1"/>
              </a:solidFill>
            </a:endParaRPr>
          </a:p>
          <a:p>
            <a:pPr defTabSz="914400">
              <a:lnSpc>
                <a:spcPct val="90000"/>
              </a:lnSpc>
              <a:spcAft>
                <a:spcPts val="600"/>
              </a:spcAft>
            </a:pPr>
            <a:r>
              <a:rPr lang="en-US" sz="1600" b="1" u="sng" dirty="0">
                <a:solidFill>
                  <a:schemeClr val="tx1"/>
                </a:solidFill>
              </a:rPr>
              <a:t>Because He Told Us to Love Each Other</a:t>
            </a:r>
          </a:p>
          <a:p>
            <a:pPr defTabSz="914400">
              <a:lnSpc>
                <a:spcPct val="90000"/>
              </a:lnSpc>
              <a:spcAft>
                <a:spcPts val="600"/>
              </a:spcAft>
            </a:pPr>
            <a:endParaRPr lang="en-US" sz="1600" dirty="0">
              <a:solidFill>
                <a:schemeClr val="tx1"/>
              </a:solidFill>
            </a:endParaRPr>
          </a:p>
          <a:p>
            <a:pPr defTabSz="914400">
              <a:lnSpc>
                <a:spcPct val="90000"/>
              </a:lnSpc>
              <a:spcAft>
                <a:spcPts val="600"/>
              </a:spcAft>
            </a:pPr>
            <a:r>
              <a:rPr lang="en-US" sz="1600" dirty="0">
                <a:solidFill>
                  <a:schemeClr val="tx1"/>
                </a:solidFill>
              </a:rPr>
              <a:t>Jesus said, “Love one another like I love you.” That means we should forgive, share, and be friends, even if we are different or sometimes argue with each other.</a:t>
            </a:r>
          </a:p>
          <a:p>
            <a:pPr defTabSz="914400">
              <a:lnSpc>
                <a:spcPct val="90000"/>
              </a:lnSpc>
              <a:spcAft>
                <a:spcPts val="600"/>
              </a:spcAft>
            </a:pPr>
            <a:br>
              <a:rPr lang="en-US" sz="1600" dirty="0">
                <a:solidFill>
                  <a:schemeClr val="tx1"/>
                </a:solidFill>
              </a:rPr>
            </a:br>
            <a:r>
              <a:rPr lang="en-US" sz="1600" b="1" u="sng" dirty="0">
                <a:solidFill>
                  <a:schemeClr val="tx1"/>
                </a:solidFill>
              </a:rPr>
              <a:t>To Help Us Work Together</a:t>
            </a:r>
          </a:p>
          <a:p>
            <a:pPr defTabSz="914400">
              <a:lnSpc>
                <a:spcPct val="90000"/>
              </a:lnSpc>
              <a:spcAft>
                <a:spcPts val="600"/>
              </a:spcAft>
            </a:pPr>
            <a:endParaRPr lang="en-US" sz="1600" dirty="0">
              <a:solidFill>
                <a:schemeClr val="tx1"/>
              </a:solidFill>
            </a:endParaRPr>
          </a:p>
          <a:p>
            <a:pPr defTabSz="914400">
              <a:lnSpc>
                <a:spcPct val="90000"/>
              </a:lnSpc>
              <a:spcAft>
                <a:spcPts val="600"/>
              </a:spcAft>
            </a:pPr>
            <a:r>
              <a:rPr lang="en-US" sz="1600" dirty="0">
                <a:solidFill>
                  <a:schemeClr val="tx1"/>
                </a:solidFill>
              </a:rPr>
              <a:t>When we are united, we can </a:t>
            </a:r>
            <a:r>
              <a:rPr lang="en-US" sz="1600" b="1" dirty="0">
                <a:solidFill>
                  <a:schemeClr val="tx1"/>
                </a:solidFill>
              </a:rPr>
              <a:t>help more people</a:t>
            </a:r>
            <a:r>
              <a:rPr lang="en-US" sz="1600" dirty="0">
                <a:solidFill>
                  <a:schemeClr val="tx1"/>
                </a:solidFill>
              </a:rPr>
              <a:t>, pray better, sing louder, and do good things for the world — just like a school team.</a:t>
            </a:r>
          </a:p>
        </p:txBody>
      </p:sp>
      <p:pic>
        <p:nvPicPr>
          <p:cNvPr id="17" name="Picture 16" descr="A cartoon of a person with children&#10;&#10;AI-generated content may be incorrect.">
            <a:extLst>
              <a:ext uri="{FF2B5EF4-FFF2-40B4-BE49-F238E27FC236}">
                <a16:creationId xmlns:a16="http://schemas.microsoft.com/office/drawing/2014/main" id="{DE5FB0F8-3D5D-0C60-F114-4A3751F5EFE7}"/>
              </a:ext>
            </a:extLst>
          </p:cNvPr>
          <p:cNvPicPr>
            <a:picLocks noChangeAspect="1"/>
          </p:cNvPicPr>
          <p:nvPr/>
        </p:nvPicPr>
        <p:blipFill>
          <a:blip r:embed="rId3"/>
          <a:srcRect l="13"/>
          <a:stretch>
            <a:fillRect/>
          </a:stretch>
        </p:blipFill>
        <p:spPr>
          <a:xfrm>
            <a:off x="5257800" y="1"/>
            <a:ext cx="3891318" cy="6858000"/>
          </a:xfrm>
          <a:prstGeom prst="rect">
            <a:avLst/>
          </a:prstGeom>
        </p:spPr>
      </p:pic>
      <p:sp>
        <p:nvSpPr>
          <p:cNvPr id="19" name="TextBox 18">
            <a:extLst>
              <a:ext uri="{FF2B5EF4-FFF2-40B4-BE49-F238E27FC236}">
                <a16:creationId xmlns:a16="http://schemas.microsoft.com/office/drawing/2014/main" id="{7E4717B8-CD78-0320-5A69-FD940C651AB6}"/>
              </a:ext>
            </a:extLst>
          </p:cNvPr>
          <p:cNvSpPr txBox="1"/>
          <p:nvPr/>
        </p:nvSpPr>
        <p:spPr>
          <a:xfrm>
            <a:off x="0" y="0"/>
            <a:ext cx="4571999" cy="806115"/>
          </a:xfrm>
          <a:prstGeom prst="rect">
            <a:avLst/>
          </a:prstGeom>
          <a:noFill/>
        </p:spPr>
        <p:txBody>
          <a:bodyPr vert="horz" lIns="91440" tIns="45720" rIns="91440" bIns="45720" rtlCol="0" anchor="ctr">
            <a:normAutofit/>
          </a:bodyPr>
          <a:lstStyle>
            <a:lvl1pPr algn="ctr">
              <a:spcBef>
                <a:spcPct val="0"/>
              </a:spcBef>
              <a:buNone/>
              <a:defRPr sz="2400">
                <a:solidFill>
                  <a:schemeClr val="bg1"/>
                </a:solidFill>
                <a:latin typeface="+mj-lt"/>
                <a:ea typeface="+mj-ea"/>
                <a:cs typeface="+mj-cs"/>
              </a:defRPr>
            </a:lvl1pPr>
          </a:lstStyle>
          <a:p>
            <a:r>
              <a:rPr lang="en-US" sz="4000" b="1" dirty="0">
                <a:solidFill>
                  <a:schemeClr val="accent1"/>
                </a:solidFill>
              </a:rPr>
              <a:t>But Why?</a:t>
            </a:r>
          </a:p>
        </p:txBody>
      </p:sp>
    </p:spTree>
    <p:extLst>
      <p:ext uri="{BB962C8B-B14F-4D97-AF65-F5344CB8AC3E}">
        <p14:creationId xmlns:p14="http://schemas.microsoft.com/office/powerpoint/2010/main" val="414260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823"/>
            <a:ext cx="2564892" cy="5583148"/>
          </a:xfrm>
        </p:spPr>
        <p:txBody>
          <a:bodyPr anchor="ctr">
            <a:normAutofit/>
          </a:bodyPr>
          <a:lstStyle/>
          <a:p>
            <a:r>
              <a:rPr lang="en-GB" sz="4300" b="1" dirty="0"/>
              <a:t>Why is it still important today?</a:t>
            </a:r>
          </a:p>
        </p:txBody>
      </p:sp>
      <p:sp>
        <p:nvSpPr>
          <p:cNvPr id="3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with different expressions&#10;&#10;AI-generated content may be incorrect.">
            <a:extLst>
              <a:ext uri="{FF2B5EF4-FFF2-40B4-BE49-F238E27FC236}">
                <a16:creationId xmlns:a16="http://schemas.microsoft.com/office/drawing/2014/main" id="{8D35A63F-A080-DBC9-502A-D6544F3F7A86}"/>
              </a:ext>
            </a:extLst>
          </p:cNvPr>
          <p:cNvPicPr>
            <a:picLocks noChangeAspect="1"/>
          </p:cNvPicPr>
          <p:nvPr/>
        </p:nvPicPr>
        <p:blipFill>
          <a:blip r:embed="rId3"/>
          <a:stretch>
            <a:fillRect/>
          </a:stretch>
        </p:blipFill>
        <p:spPr>
          <a:xfrm>
            <a:off x="3427950" y="278961"/>
            <a:ext cx="5502215" cy="3672727"/>
          </a:xfrm>
          <a:prstGeom prst="rect">
            <a:avLst/>
          </a:prstGeom>
        </p:spPr>
      </p:pic>
      <p:graphicFrame>
        <p:nvGraphicFramePr>
          <p:cNvPr id="5" name="Content Placeholder 2">
            <a:extLst>
              <a:ext uri="{FF2B5EF4-FFF2-40B4-BE49-F238E27FC236}">
                <a16:creationId xmlns:a16="http://schemas.microsoft.com/office/drawing/2014/main" id="{E14B0EA5-92A7-6EE4-0329-76CEF054A078}"/>
              </a:ext>
            </a:extLst>
          </p:cNvPr>
          <p:cNvGraphicFramePr>
            <a:graphicFrameLocks noGrp="1"/>
          </p:cNvGraphicFramePr>
          <p:nvPr>
            <p:ph idx="1"/>
            <p:extLst>
              <p:ext uri="{D42A27DB-BD31-4B8C-83A1-F6EECF244321}">
                <p14:modId xmlns:p14="http://schemas.microsoft.com/office/powerpoint/2010/main" val="2134414270"/>
              </p:ext>
            </p:extLst>
          </p:nvPr>
        </p:nvGraphicFramePr>
        <p:xfrm>
          <a:off x="3653028" y="4100535"/>
          <a:ext cx="5170932" cy="2237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TotalTime>
  <Words>1111</Words>
  <Application>Microsoft Macintosh PowerPoint</Application>
  <PresentationFormat>On-screen Show (4:3)</PresentationFormat>
  <Paragraphs>95</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Calibri</vt:lpstr>
      <vt:lpstr>Office Theme</vt:lpstr>
      <vt:lpstr>PowerPoint Presentation</vt:lpstr>
      <vt:lpstr>What does Ecumenical mean?</vt:lpstr>
      <vt:lpstr>PowerPoint Presentation</vt:lpstr>
      <vt:lpstr>PowerPoint Presentation</vt:lpstr>
      <vt:lpstr>PowerPoint Presentation</vt:lpstr>
      <vt:lpstr>What is Christian Unity?</vt:lpstr>
      <vt:lpstr>Jesus wants Unity</vt:lpstr>
      <vt:lpstr>PowerPoint Presentation</vt:lpstr>
      <vt:lpstr>Why is it still important today?</vt:lpstr>
      <vt:lpstr>PowerPoint Presentation</vt:lpstr>
      <vt:lpstr>We Don’t Have to Be the Same</vt:lpstr>
      <vt:lpstr>What Is the Common Good?</vt:lpstr>
      <vt:lpstr>How can You help with Unity?</vt:lpstr>
      <vt:lpstr>Remember</vt:lpstr>
      <vt:lpstr>Thank you for listening!</vt:lpstr>
      <vt:lpstr>ANY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Ian Watson</cp:lastModifiedBy>
  <cp:revision>4</cp:revision>
  <cp:lastPrinted>2025-06-30T11:03:50Z</cp:lastPrinted>
  <dcterms:created xsi:type="dcterms:W3CDTF">2013-01-27T09:14:16Z</dcterms:created>
  <dcterms:modified xsi:type="dcterms:W3CDTF">2025-07-01T07:06:58Z</dcterms:modified>
  <cp:category/>
</cp:coreProperties>
</file>